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29" r:id="rId4"/>
    <p:sldMasterId id="2147483648" r:id="rId5"/>
    <p:sldMasterId id="2147483778" r:id="rId6"/>
    <p:sldMasterId id="2147483826" r:id="rId7"/>
  </p:sldMasterIdLst>
  <p:notesMasterIdLst>
    <p:notesMasterId r:id="rId28"/>
  </p:notesMasterIdLst>
  <p:sldIdLst>
    <p:sldId id="291" r:id="rId8"/>
    <p:sldId id="268" r:id="rId9"/>
    <p:sldId id="490" r:id="rId10"/>
    <p:sldId id="1965" r:id="rId11"/>
    <p:sldId id="1967" r:id="rId12"/>
    <p:sldId id="1964" r:id="rId13"/>
    <p:sldId id="1968" r:id="rId14"/>
    <p:sldId id="1969" r:id="rId15"/>
    <p:sldId id="1970" r:id="rId16"/>
    <p:sldId id="1971" r:id="rId17"/>
    <p:sldId id="1972" r:id="rId18"/>
    <p:sldId id="1976" r:id="rId19"/>
    <p:sldId id="1481" r:id="rId20"/>
    <p:sldId id="1941" r:id="rId21"/>
    <p:sldId id="1960" r:id="rId22"/>
    <p:sldId id="1962" r:id="rId23"/>
    <p:sldId id="1975" r:id="rId24"/>
    <p:sldId id="1978" r:id="rId25"/>
    <p:sldId id="1977" r:id="rId26"/>
    <p:sldId id="3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1C783D-8568-0CA3-F5A3-81A58866A4DC}" name="Dean, Morgan" initials="DM" userId="S::mdean@enterprisecommunity.org::82fd780f-a55b-4573-b30b-798dacae2ad6" providerId="AD"/>
  <p188:author id="{DFFCA475-1098-1463-53E9-BD1E46A816B2}" name="Powless, Jeremiah" initials="JP" userId="S::jpowless@enterprisecommunity.org::25d2148b-c3cf-4e04-b322-184d9100b017" providerId="AD"/>
  <p188:author id="{AD10E5F1-7E30-58D7-4325-9EE3840A4816}" name="Plummer, Tonya" initials="PT" userId="S::tplummer@enterprisecommunity.org::ccb59ce6-fd7c-458c-b5e3-b6e983451f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836"/>
    <a:srgbClr val="579FB2"/>
    <a:srgbClr val="692522"/>
    <a:srgbClr val="406173"/>
    <a:srgbClr val="C15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47" autoAdjust="0"/>
  </p:normalViewPr>
  <p:slideViewPr>
    <p:cSldViewPr snapToGrid="0">
      <p:cViewPr varScale="1">
        <p:scale>
          <a:sx n="63" d="100"/>
          <a:sy n="63" d="100"/>
        </p:scale>
        <p:origin x="15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72B5D-D043-4C4C-835B-89D390A3A918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06700-C57D-E942-ADB7-DE1F45FA3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4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D711E-BFAA-4C1D-B598-4F702EBD7F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346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3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29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3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D711E-BFAA-4C1D-B598-4F702EBD7F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69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27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27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19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16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3C9E0-C27A-49E8-825F-AAFAC6D18B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8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3C9E0-C27A-49E8-825F-AAFAC6D18B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8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6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9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9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27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1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06700-C57D-E942-ADB7-DE1F45FA3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0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0FC968-A118-DD4B-942D-C046D6EA0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3C061-6405-614C-B346-C61451E3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923" y="3724507"/>
            <a:ext cx="10917043" cy="160310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B64D3-5C5D-C447-BEB0-AE2DB5A39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923" y="5327612"/>
            <a:ext cx="10917043" cy="6996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AE4E0-3680-674E-86A1-8E6590C0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140F-571C-421B-801F-D4A1AC3BE1BD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411B6-2096-7741-9352-F4930DE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4127" y="6356350"/>
            <a:ext cx="7605131" cy="365125"/>
          </a:xfrm>
        </p:spPr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FC3BA-66B9-2C48-A8DB-5A46D410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8355" y="6356349"/>
            <a:ext cx="1696611" cy="365125"/>
          </a:xfrm>
        </p:spPr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D9A1-5C16-374D-A0B9-E0859E38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F2583-C571-B042-A9D5-739BC4DF2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6038B-4DF3-394C-95DE-2CFE760C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19E89-0341-43B9-BA21-FCCC68C36F9D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F961B-8C18-0A4B-BDE0-44588E58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5826-1917-0D41-8230-111B6BCC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298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A39166-164D-EA4C-AA84-1B0C9DBF7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398E68-D948-8448-BE44-2EB01BA3D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C3327F-DE6F-4243-AF61-681199099A2B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8D4B6-4C3E-40CF-84F5-3CAEE9BA4476}"/>
              </a:ext>
            </a:extLst>
          </p:cNvPr>
          <p:cNvGrpSpPr/>
          <p:nvPr userDrawn="1"/>
        </p:nvGrpSpPr>
        <p:grpSpPr>
          <a:xfrm>
            <a:off x="12379568" y="1798976"/>
            <a:ext cx="1720254" cy="5059024"/>
            <a:chOff x="12379568" y="3294401"/>
            <a:chExt cx="1697675" cy="505902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5070C1-1402-4679-A64C-234F5A9294E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379569" y="3294401"/>
              <a:ext cx="1573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1F4440-129C-40EB-810B-338BC6AF6264}"/>
                </a:ext>
              </a:extLst>
            </p:cNvPr>
            <p:cNvSpPr txBox="1"/>
            <p:nvPr userDrawn="1"/>
          </p:nvSpPr>
          <p:spPr>
            <a:xfrm>
              <a:off x="12379568" y="3429000"/>
              <a:ext cx="1697675" cy="492442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" tIns="91440" rIns="91440" bIns="91440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</a:rPr>
                <a:t>TO ADD A PICTURE: 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Click on the image placeholder icon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Navigate to the desired image and insert it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With the picture selected, send it to the back so that the overlay frame and logo show (Home Tab &gt; Arrange &gt; Send to Back)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If you accidentally delete the overlay frame and logo, you can find another copy on the master layout (View Tab &gt; Slide Master). Copy it, return to Normal View, and paste them in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7EF393-356E-AA47-93E1-3D6017331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5980"/>
            <a:ext cx="1611957" cy="4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912E6-8ABE-4D42-B887-0E120EF33B76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19669-7B78-9143-801E-ABD3C4717E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5" y="5570913"/>
            <a:ext cx="1613363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912E6-8ABE-4D42-B887-0E120EF33B76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B2EB-9258-0348-A471-3967A8C68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5" y="5570913"/>
            <a:ext cx="1613363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CB791-9648-4D61-81CD-0015B2ED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ntent with Graphics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74F0FD-C7C1-4974-8D70-376F31331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038" y="4068418"/>
            <a:ext cx="3550198" cy="63444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66EA5D-D9A3-4C04-B0AB-8050222455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051" y="4772209"/>
            <a:ext cx="3549856" cy="8599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A18BCEE-AD87-4DBC-81E7-5609082BB0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8406" y="4068418"/>
            <a:ext cx="3550198" cy="63444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61CDB0-DEC2-40DB-BC16-DEC44600A1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8419" y="4772209"/>
            <a:ext cx="3549856" cy="8599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E1B8D3-79E3-4385-B04F-DD6DEF47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2774" y="4068418"/>
            <a:ext cx="3550198" cy="63444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186FD2-5C54-4008-8ECF-408BC268B7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42787" y="4772209"/>
            <a:ext cx="3549856" cy="8599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21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&amp; cap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4038" y="1541316"/>
            <a:ext cx="2650172" cy="2802083"/>
          </a:xfrm>
          <a:solidFill>
            <a:schemeClr val="bg1">
              <a:lumMod val="95000"/>
            </a:schemeClr>
          </a:solidFill>
          <a:ln w="76200" cap="sq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3716" y="4511530"/>
            <a:ext cx="2747010" cy="586674"/>
          </a:xfrm>
          <a:noFill/>
        </p:spPr>
        <p:txBody>
          <a:bodyPr lIns="27432" tIns="0" rIns="0"/>
          <a:lstStyle>
            <a:lvl1pPr marL="0" indent="0">
              <a:lnSpc>
                <a:spcPct val="90000"/>
              </a:lnSpc>
              <a:buNone/>
              <a:defRPr sz="1600" b="1">
                <a:solidFill>
                  <a:srgbClr val="395599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"/>
              </a:spcBef>
              <a:buNone/>
              <a:defRPr sz="1200" b="0" cap="none" baseline="0">
                <a:solidFill>
                  <a:schemeClr val="tx1"/>
                </a:solidFill>
                <a:latin typeface="+mj-lt"/>
              </a:defRPr>
            </a:lvl2pPr>
            <a:lvl3pPr marL="228600" indent="-1143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b="0" cap="none" baseline="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accent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EB2780F-7097-495C-A691-2D8DAE199A1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65289" y="1541316"/>
            <a:ext cx="2650172" cy="2802083"/>
          </a:xfrm>
          <a:solidFill>
            <a:schemeClr val="bg1">
              <a:lumMod val="95000"/>
            </a:schemeClr>
          </a:solidFill>
          <a:ln w="76200" cap="sq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CBBBF63-8789-4910-B51C-810AEC1869E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76540" y="1541316"/>
            <a:ext cx="2650172" cy="2802083"/>
          </a:xfrm>
          <a:solidFill>
            <a:schemeClr val="bg1">
              <a:lumMod val="95000"/>
            </a:schemeClr>
          </a:solidFill>
          <a:ln w="76200" cap="sq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854CC22E-279D-4267-95DA-BA4ADBE6604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987790" y="1541316"/>
            <a:ext cx="2650172" cy="2802083"/>
          </a:xfrm>
          <a:solidFill>
            <a:schemeClr val="bg1">
              <a:lumMod val="95000"/>
            </a:schemeClr>
          </a:solidFill>
          <a:ln w="76200" cap="sq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360C7709-FDD6-4931-8207-8635DAA59BA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38830" y="4511530"/>
            <a:ext cx="2689860" cy="586674"/>
          </a:xfrm>
          <a:noFill/>
        </p:spPr>
        <p:txBody>
          <a:bodyPr lIns="27432" tIns="0" rIns="0"/>
          <a:lstStyle>
            <a:lvl1pPr marL="0" indent="0">
              <a:lnSpc>
                <a:spcPct val="90000"/>
              </a:lnSpc>
              <a:buNone/>
              <a:defRPr sz="1600" b="1">
                <a:solidFill>
                  <a:srgbClr val="395599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"/>
              </a:spcBef>
              <a:buNone/>
              <a:defRPr sz="1200" b="0" cap="none" baseline="0">
                <a:solidFill>
                  <a:schemeClr val="tx1"/>
                </a:solidFill>
                <a:latin typeface="+mj-lt"/>
              </a:defRPr>
            </a:lvl2pPr>
            <a:lvl3pPr marL="228600" indent="-1143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b="0" cap="none" baseline="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accent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2BB66A1-52DD-4BCD-BEBB-3AFC34B5919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3310" y="4511530"/>
            <a:ext cx="2689860" cy="586674"/>
          </a:xfrm>
          <a:noFill/>
        </p:spPr>
        <p:txBody>
          <a:bodyPr lIns="27432" tIns="0" rIns="0"/>
          <a:lstStyle>
            <a:lvl1pPr marL="0" indent="0">
              <a:lnSpc>
                <a:spcPct val="90000"/>
              </a:lnSpc>
              <a:buNone/>
              <a:defRPr sz="1600" b="1">
                <a:solidFill>
                  <a:srgbClr val="395599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"/>
              </a:spcBef>
              <a:buNone/>
              <a:defRPr sz="1200" b="0" cap="none" baseline="0">
                <a:solidFill>
                  <a:schemeClr val="tx1"/>
                </a:solidFill>
                <a:latin typeface="+mj-lt"/>
              </a:defRPr>
            </a:lvl2pPr>
            <a:lvl3pPr marL="228600" indent="-1143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b="0" cap="none" baseline="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accent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5C48EF79-DFD4-47CD-B0B6-1844B31101E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987790" y="4511530"/>
            <a:ext cx="2689860" cy="586674"/>
          </a:xfrm>
          <a:noFill/>
        </p:spPr>
        <p:txBody>
          <a:bodyPr lIns="27432" tIns="0" rIns="0"/>
          <a:lstStyle>
            <a:lvl1pPr marL="0" indent="0">
              <a:lnSpc>
                <a:spcPct val="90000"/>
              </a:lnSpc>
              <a:buNone/>
              <a:defRPr sz="1600" b="1">
                <a:solidFill>
                  <a:srgbClr val="395599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00"/>
              </a:spcBef>
              <a:buNone/>
              <a:defRPr sz="1200" b="0" cap="none" baseline="0">
                <a:solidFill>
                  <a:schemeClr val="tx1"/>
                </a:solidFill>
                <a:latin typeface="+mj-lt"/>
              </a:defRPr>
            </a:lvl2pPr>
            <a:lvl3pPr marL="228600" indent="-1143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b="0" cap="none" baseline="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accent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7179C3-8E83-47E3-84ED-D0FA61E485E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3716" y="5196205"/>
            <a:ext cx="2747010" cy="1235075"/>
          </a:xfrm>
        </p:spPr>
        <p:txBody>
          <a:bodyPr/>
          <a:lstStyle>
            <a:lvl1pPr marL="263525" indent="-111125">
              <a:spcBef>
                <a:spcPts val="600"/>
              </a:spcBef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90042E3-2378-47A6-9943-BA71DCA6F5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65289" y="5196205"/>
            <a:ext cx="2663401" cy="1235075"/>
          </a:xfrm>
        </p:spPr>
        <p:txBody>
          <a:bodyPr/>
          <a:lstStyle>
            <a:lvl1pPr marL="263525" indent="-111125">
              <a:spcBef>
                <a:spcPts val="600"/>
              </a:spcBef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34C89DB-2FD2-46EC-8C5F-20EA9848B0B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63310" y="5196205"/>
            <a:ext cx="2689860" cy="1235075"/>
          </a:xfrm>
        </p:spPr>
        <p:txBody>
          <a:bodyPr/>
          <a:lstStyle>
            <a:lvl1pPr marL="263525" indent="-111125">
              <a:spcBef>
                <a:spcPts val="600"/>
              </a:spcBef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30DEECD3-FE1D-4330-9F49-4E1A18D9337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987790" y="5196205"/>
            <a:ext cx="2689860" cy="1235075"/>
          </a:xfrm>
        </p:spPr>
        <p:txBody>
          <a:bodyPr/>
          <a:lstStyle>
            <a:lvl1pPr marL="263525" indent="-111125">
              <a:spcBef>
                <a:spcPts val="600"/>
              </a:spcBef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3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2B48-3FD9-4579-ABBD-77774CA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A03AAE-DC35-5149-A041-930806F401F1}"/>
              </a:ext>
            </a:extLst>
          </p:cNvPr>
          <p:cNvGrpSpPr/>
          <p:nvPr userDrawn="1"/>
        </p:nvGrpSpPr>
        <p:grpSpPr>
          <a:xfrm>
            <a:off x="461963" y="447675"/>
            <a:ext cx="11268073" cy="5962650"/>
            <a:chOff x="461963" y="447675"/>
            <a:chExt cx="11268073" cy="59626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C4979-5D29-384F-963F-E73E1AD1EF33}"/>
                </a:ext>
              </a:extLst>
            </p:cNvPr>
            <p:cNvSpPr/>
            <p:nvPr userDrawn="1"/>
          </p:nvSpPr>
          <p:spPr>
            <a:xfrm>
              <a:off x="461963" y="447675"/>
              <a:ext cx="11268073" cy="5962650"/>
            </a:xfrm>
            <a:prstGeom prst="rect">
              <a:avLst/>
            </a:prstGeom>
            <a:noFill/>
            <a:ln w="184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56B3F9-E55A-2145-963F-3395F9CB9D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883" y="911103"/>
              <a:ext cx="1812264" cy="493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764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2B48-3FD9-4579-ABBD-77774CA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1384BA-7E72-9447-AB15-A6B7ADD6A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70" y="915035"/>
            <a:ext cx="1773151" cy="4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3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D4C66-47D2-7C45-B3EB-4B3EBDBD1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94702" y="365125"/>
            <a:ext cx="215218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46F0D-C561-BD4B-97AA-68F80E108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7924" y="365125"/>
            <a:ext cx="6991814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530D3-F8C4-B842-9D6E-3C3FF1E5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90C-0309-483F-9B0B-40574DBED086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DD99B-0D87-7A48-8A14-5C5932CC8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F12F9-51FB-2741-B282-CBCD48F6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73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962B7-C021-3647-AE3F-9B44287D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70" y="915035"/>
            <a:ext cx="1773151" cy="4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99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731520" rIns="457200" anchor="t" anchorCtr="0"/>
          <a:lstStyle>
            <a:lvl1pPr marL="0" indent="0">
              <a:lnSpc>
                <a:spcPct val="85000"/>
              </a:lnSpc>
              <a:spcAft>
                <a:spcPts val="60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511175" indent="-511175">
              <a:lnSpc>
                <a:spcPct val="110000"/>
              </a:lnSpc>
              <a:spcBef>
                <a:spcPts val="1300"/>
              </a:spcBef>
              <a:buNone/>
              <a:defRPr sz="1800" b="1" cap="all" spc="100" baseline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48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48BAE1-D691-485F-99E2-C8AB54DE6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963" y="447674"/>
            <a:ext cx="11268073" cy="5953125"/>
          </a:xfrm>
          <a:solidFill>
            <a:schemeClr val="bg1"/>
          </a:solidFill>
          <a:ln w="184150" cap="sq">
            <a:solidFill>
              <a:schemeClr val="tx1"/>
            </a:solidFill>
            <a:miter lim="800000"/>
          </a:ln>
        </p:spPr>
        <p:txBody>
          <a:bodyPr lIns="429768" tIns="704088" rIns="0"/>
          <a:lstStyle>
            <a:lvl1pPr marL="0" indent="0">
              <a:buNone/>
              <a:defRPr sz="3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7271C1-B245-4D13-BE75-537E3A8B58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1862" y="1789350"/>
            <a:ext cx="10382437" cy="4306650"/>
          </a:xfrm>
        </p:spPr>
        <p:txBody>
          <a:bodyPr numCol="2" spcCol="365760">
            <a:noAutofit/>
          </a:bodyPr>
          <a:lstStyle>
            <a:lvl1pPr marL="512763" indent="-512763">
              <a:lnSpc>
                <a:spcPct val="113000"/>
              </a:lnSpc>
              <a:spcBef>
                <a:spcPts val="1300"/>
              </a:spcBef>
              <a:buFont typeface="+mj-lt"/>
              <a:buAutoNum type="romanUcPeriod"/>
              <a:defRPr sz="1800" b="1" cap="all" spc="100" baseline="0">
                <a:solidFill>
                  <a:schemeClr val="accent5"/>
                </a:solidFill>
                <a:latin typeface="+mj-lt"/>
              </a:defRPr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lphaLcPeriod"/>
              <a:defRPr/>
            </a:lvl4pPr>
            <a:lvl5pPr marL="2171700" indent="-342900">
              <a:buFont typeface="+mj-lt"/>
              <a:buAutoNum type="arabicParenR"/>
              <a:defRPr/>
            </a:lvl5pPr>
            <a:lvl6pPr marL="2286000" indent="0">
              <a:buFont typeface="+mj-lt"/>
              <a:buNone/>
              <a:defRPr sz="1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7511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BD793F1-BEC4-734E-863A-01281966BC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C2AE31-92F3-49A9-81D3-96BC79C4E63B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06CFF31-4F99-1B4B-8AC3-C8DCCDEE2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938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EBD9DF-CFDC-1946-B04A-F3F954976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834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9C7B99F-F48A-CF4C-B8C9-B57F5DE59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5ED23-A372-4BF8-99DC-A5580C102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123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C7B99F-F48A-CF4C-B8C9-B57F5DE59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5ED23-A372-4BF8-99DC-A5580C102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678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C7B99F-F48A-CF4C-B8C9-B57F5DE59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rgbClr val="052656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5ED23-A372-4BF8-99DC-A5580C102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596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86CB9EE-4A62-0640-8997-9D03EC791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5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724" y="1299495"/>
            <a:ext cx="1008467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68377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30E2E56-4DD6-7648-84D8-B25FEE3A8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6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5760"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722" y="1299495"/>
            <a:ext cx="10084677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70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1"/>
          <p:cNvSpPr txBox="1">
            <a:spLocks noGrp="1"/>
          </p:cNvSpPr>
          <p:nvPr>
            <p:ph type="title"/>
          </p:nvPr>
        </p:nvSpPr>
        <p:spPr>
          <a:xfrm>
            <a:off x="657924" y="457200"/>
            <a:ext cx="394722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mbri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1"/>
          <p:cNvSpPr>
            <a:spLocks noGrp="1"/>
          </p:cNvSpPr>
          <p:nvPr>
            <p:ph type="pic" idx="2"/>
          </p:nvPr>
        </p:nvSpPr>
        <p:spPr>
          <a:xfrm>
            <a:off x="4772722" y="987425"/>
            <a:ext cx="5174166" cy="525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1"/>
          <p:cNvSpPr txBox="1">
            <a:spLocks noGrp="1"/>
          </p:cNvSpPr>
          <p:nvPr>
            <p:ph type="body" idx="1"/>
          </p:nvPr>
        </p:nvSpPr>
        <p:spPr>
          <a:xfrm>
            <a:off x="657924" y="2057399"/>
            <a:ext cx="3947222" cy="418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92522"/>
              </a:buClr>
              <a:buSzPts val="1600"/>
              <a:buNone/>
              <a:defRPr sz="1600" b="1">
                <a:solidFill>
                  <a:srgbClr val="69252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61"/>
          <p:cNvSpPr txBox="1">
            <a:spLocks noGrp="1"/>
          </p:cNvSpPr>
          <p:nvPr>
            <p:ph type="dt" idx="10"/>
          </p:nvPr>
        </p:nvSpPr>
        <p:spPr>
          <a:xfrm>
            <a:off x="657923" y="6356350"/>
            <a:ext cx="12489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C46C476-B434-4856-BFEE-76D08B1E8553}" type="datetime1">
              <a:rPr lang="en-US" smtClean="0"/>
              <a:t>1/26/2024</a:t>
            </a:fld>
            <a:endParaRPr/>
          </a:p>
        </p:txBody>
      </p:sp>
      <p:sp>
        <p:nvSpPr>
          <p:cNvPr id="73" name="Google Shape;73;p161"/>
          <p:cNvSpPr txBox="1">
            <a:spLocks noGrp="1"/>
          </p:cNvSpPr>
          <p:nvPr>
            <p:ph type="ftr" idx="11"/>
          </p:nvPr>
        </p:nvSpPr>
        <p:spPr>
          <a:xfrm>
            <a:off x="2074128" y="6356350"/>
            <a:ext cx="61443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Footer Goes Here</a:t>
            </a:r>
            <a:endParaRPr/>
          </a:p>
        </p:txBody>
      </p:sp>
      <p:sp>
        <p:nvSpPr>
          <p:cNvPr id="74" name="Google Shape;74;p161"/>
          <p:cNvSpPr txBox="1">
            <a:spLocks noGrp="1"/>
          </p:cNvSpPr>
          <p:nvPr>
            <p:ph type="sldNum" idx="12"/>
          </p:nvPr>
        </p:nvSpPr>
        <p:spPr>
          <a:xfrm>
            <a:off x="8385719" y="6356349"/>
            <a:ext cx="15611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172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4756E2A-6C70-AC47-ADA4-36C2A68E2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6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5760"/>
          <a:lstStyle>
            <a:lvl1pPr marL="225425" indent="-225425">
              <a:buFont typeface="+mj-lt"/>
              <a:buAutoNum type="romanUcPeriod"/>
              <a:defRPr/>
            </a:lvl1pPr>
            <a:lvl2pPr marL="457200" indent="0">
              <a:buFont typeface="+mj-lt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+mj-lt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+mj-lt"/>
              <a:buAutoNum type="alphaLcParenR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buFont typeface="+mj-lt"/>
              <a:buAutoNum type="arabicParenR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8900" indent="-342900">
              <a:buFont typeface="+mj-lt"/>
              <a:buAutoNum type="alphaLcParenR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722" y="1299495"/>
            <a:ext cx="10084677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18286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51EFD05-BA85-C242-8277-1D37C8649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6ACC-1C9F-412A-BF49-6F2AA3A9D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038" y="2122804"/>
            <a:ext cx="5343676" cy="3973196"/>
          </a:xfrm>
        </p:spPr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5630" y="2122804"/>
            <a:ext cx="5343676" cy="397319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3874" y="1299495"/>
            <a:ext cx="1008852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6019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6811D9E-0897-CF48-ADE0-7B881E563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ED80E-4761-4036-AADA-6434651FA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1681163"/>
            <a:ext cx="5343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40F41-4E1A-4095-A7C7-D92876613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5630" y="1681163"/>
            <a:ext cx="5343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2A245-809A-4AC0-BFD6-1CED848A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0F073B-B443-4406-AAAD-DFCB7D84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5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BB38B5F-C222-4CE8-B14D-D336E4F9D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7724" y="1299495"/>
            <a:ext cx="1008467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E1928F-FD06-4D4D-ADFB-8DA64965349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54038" y="2585884"/>
            <a:ext cx="5343676" cy="3510116"/>
          </a:xfrm>
        </p:spPr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0FDCC80-EDC0-462C-BA6A-978594D12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5630" y="2585884"/>
            <a:ext cx="5343676" cy="3510116"/>
          </a:xfrm>
        </p:spPr>
        <p:txBody>
          <a:bodyPr/>
          <a:lstStyle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2560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1D36DA-57A5-A54D-B6D6-833E0A262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74F0FD-C7C1-4974-8D70-376F31331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038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66EA5D-D9A3-4C04-B0AB-8050222455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051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A18BCEE-AD87-4DBC-81E7-5609082BB0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8406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61CDB0-DEC2-40DB-BC16-DEC44600A1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8419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E1B8D3-79E3-4385-B04F-DD6DEF47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2774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186FD2-5C54-4008-8ECF-408BC268B7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42787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9398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C23CBF4-8D73-874D-8D7C-A9B79DE37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57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9135A8E-5F31-3C4E-BC68-C5A1F9882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02C28D0-42A3-514B-ACEC-1E5F4FFE9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659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32522CD-23F7-E544-BC26-8AAF667AD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76" y="852276"/>
            <a:ext cx="4621924" cy="415498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256" y="2033904"/>
            <a:ext cx="5407744" cy="3973196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4074" y="1297308"/>
            <a:ext cx="4621925" cy="41549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1985" y="4109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40250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E40D2F-10EA-8F4D-9B56-7C1DD29EC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840" y="841763"/>
            <a:ext cx="4644259" cy="415498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356" y="2110104"/>
            <a:ext cx="5344650" cy="3973196"/>
          </a:xfrm>
        </p:spPr>
        <p:txBody>
          <a:bodyPr/>
          <a:lstStyle>
            <a:lvl1pPr marL="285750" indent="-285750">
              <a:buFont typeface="+mj-lt"/>
              <a:buAutoNum type="arabicPeriod"/>
              <a:defRPr/>
            </a:lvl1pPr>
            <a:lvl2pPr marL="688975" indent="-227013">
              <a:buFont typeface="+mj-lt"/>
              <a:buAutoNum type="alphaLcPeriod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225425">
              <a:buFont typeface="+mj-lt"/>
              <a:buAutoNum type="romanLcPeriod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9840" y="1286795"/>
            <a:ext cx="4644260" cy="41549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5785" y="4490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35283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18665A4-345E-6841-B184-0B3A976F0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554" y="1191266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tx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5785" y="4744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5011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2B48-3FD9-4579-ABBD-77774CA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A03AAE-DC35-5149-A041-930806F401F1}"/>
              </a:ext>
            </a:extLst>
          </p:cNvPr>
          <p:cNvGrpSpPr/>
          <p:nvPr userDrawn="1"/>
        </p:nvGrpSpPr>
        <p:grpSpPr>
          <a:xfrm>
            <a:off x="461963" y="447675"/>
            <a:ext cx="11268073" cy="5962650"/>
            <a:chOff x="461963" y="447675"/>
            <a:chExt cx="11268073" cy="59626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C4979-5D29-384F-963F-E73E1AD1EF33}"/>
                </a:ext>
              </a:extLst>
            </p:cNvPr>
            <p:cNvSpPr/>
            <p:nvPr userDrawn="1"/>
          </p:nvSpPr>
          <p:spPr>
            <a:xfrm>
              <a:off x="461963" y="447675"/>
              <a:ext cx="11268073" cy="5962650"/>
            </a:xfrm>
            <a:prstGeom prst="rect">
              <a:avLst/>
            </a:prstGeom>
            <a:noFill/>
            <a:ln w="184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56B3F9-E55A-2145-963F-3395F9CB9D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883" y="911103"/>
              <a:ext cx="1812264" cy="493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6779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ta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1CB6445-BF74-4347-8D48-7B685391C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6541" y="949146"/>
            <a:ext cx="5590459" cy="1171754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1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tx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19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1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24768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Quot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977EBC-8475-F446-931F-6864B2FB6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60314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165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1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AA9AFE-89F3-48B2-A274-BC3C88345AE1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9DD5700-E912-1849-AA3F-AE9CCD9E5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6454" y="1026166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510C4-2D39-AC40-ACF2-F6B2C16B1D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13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Quote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ED9EB-C884-AE40-AD2B-F33BA2C12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60314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054" y="924157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038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7D047B-307A-4F80-8857-D4901BDC3AF3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0C51F-A9E4-354E-9392-C9F9D64777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26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FE173E-49B9-3B49-8AD5-AD0D49C95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60314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9497" y="1553666"/>
            <a:ext cx="10279547" cy="44145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Font typeface="+mj-lt"/>
              <a:buNone/>
              <a:defRPr sz="3600" b="1" spc="-80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7D8092-1F74-4063-9FC6-322235D7DF02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EC3997-22A0-BD42-940D-154D02F1BF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35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37F9709B-BB64-5F4F-A10C-65E2625F4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C70C2B-0E5E-4DE3-B751-8ADF908D728C}"/>
              </a:ext>
            </a:extLst>
          </p:cNvPr>
          <p:cNvSpPr/>
          <p:nvPr userDrawn="1"/>
        </p:nvSpPr>
        <p:spPr bwMode="black">
          <a:xfrm>
            <a:off x="554038" y="540774"/>
            <a:ext cx="11107020" cy="57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2297" y="735330"/>
            <a:ext cx="8062943" cy="2614644"/>
          </a:xfrm>
          <a:solidFill>
            <a:schemeClr val="accent1"/>
          </a:solidFill>
        </p:spPr>
        <p:txBody>
          <a:bodyPr lIns="1051560" tIns="64008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800" b="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899" y="735330"/>
            <a:ext cx="2471585" cy="2617470"/>
          </a:xfrm>
          <a:solidFill>
            <a:schemeClr val="bg1">
              <a:lumMod val="95000"/>
            </a:schemeClr>
          </a:solidFill>
          <a:ln w="184150" cap="sq">
            <a:noFill/>
            <a:miter lim="800000"/>
          </a:ln>
        </p:spPr>
        <p:txBody>
          <a:bodyPr tIns="8229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AE4FAB4-BAAD-46E7-BB95-CA75F01FEC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73655" y="3508026"/>
            <a:ext cx="2471585" cy="2617470"/>
          </a:xfrm>
          <a:solidFill>
            <a:schemeClr val="bg1">
              <a:lumMod val="95000"/>
            </a:schemeClr>
          </a:solidFill>
          <a:ln w="184150" cap="sq">
            <a:noFill/>
            <a:miter lim="800000"/>
          </a:ln>
        </p:spPr>
        <p:txBody>
          <a:bodyPr tIns="8229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91A4B1D-6667-44A5-A519-41A63CB845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23899" y="3509439"/>
            <a:ext cx="8062943" cy="2614644"/>
          </a:xfrm>
          <a:solidFill>
            <a:schemeClr val="accent4"/>
          </a:solidFill>
        </p:spPr>
        <p:txBody>
          <a:bodyPr lIns="822960" tIns="64008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800" b="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144D1F-365A-4A5E-83F0-B063CD3E7D49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77ADC26-EBF7-944E-AAFA-B1E12AD37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73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D23F8984-F628-FD4E-812C-0B65A0BDD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C70C2B-0E5E-4DE3-B751-8ADF908D728C}"/>
              </a:ext>
            </a:extLst>
          </p:cNvPr>
          <p:cNvSpPr/>
          <p:nvPr userDrawn="1"/>
        </p:nvSpPr>
        <p:spPr bwMode="black">
          <a:xfrm>
            <a:off x="554038" y="540774"/>
            <a:ext cx="11107020" cy="57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899" y="735330"/>
            <a:ext cx="10721341" cy="2614644"/>
          </a:xfrm>
          <a:solidFill>
            <a:schemeClr val="accent1"/>
          </a:solidFill>
        </p:spPr>
        <p:txBody>
          <a:bodyPr lIns="822960" tIns="59436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91A4B1D-6667-44A5-A519-41A63CB845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23899" y="3509439"/>
            <a:ext cx="10721341" cy="2614644"/>
          </a:xfrm>
          <a:solidFill>
            <a:schemeClr val="accent4"/>
          </a:solidFill>
        </p:spPr>
        <p:txBody>
          <a:bodyPr lIns="822960" tIns="59436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203E9F-885A-49B6-AE0A-27B3B7FC584B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6E7904-DF6C-CE45-BA23-6E69470D00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90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33352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94929" y="4090988"/>
            <a:ext cx="2616200" cy="2109787"/>
          </a:xfrm>
          <a:solidFill>
            <a:schemeClr val="accent3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4929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42D2D33-5528-4DE2-AD79-0C9C721504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21880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4CC5572-7194-4FCA-BCF4-1216486AAC9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848830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2616200" cy="2109787"/>
          </a:xfrm>
          <a:solidFill>
            <a:schemeClr val="accent5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52FD77B-C7F7-47E1-9B6F-6F8F36E4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21880" y="4090988"/>
            <a:ext cx="2616200" cy="2109787"/>
          </a:xfrm>
          <a:solidFill>
            <a:schemeClr val="accent1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F8969EFC-3056-44E7-8032-A4C379F701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830" y="4090988"/>
            <a:ext cx="2616200" cy="2109787"/>
          </a:xfrm>
          <a:solidFill>
            <a:srgbClr val="59A4E8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052695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6"/>
            <a:ext cx="10088526" cy="176074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1413" y="4090988"/>
            <a:ext cx="3520440" cy="2109787"/>
          </a:xfrm>
          <a:solidFill>
            <a:schemeClr val="accent3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01413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42D2D33-5528-4DE2-AD79-0C9C721504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34848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3520440" cy="2109787"/>
          </a:xfrm>
          <a:solidFill>
            <a:schemeClr val="accent5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52FD77B-C7F7-47E1-9B6F-6F8F36E4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34848" y="4090988"/>
            <a:ext cx="3520440" cy="2109787"/>
          </a:xfrm>
          <a:solidFill>
            <a:srgbClr val="59A4E8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09569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33352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6"/>
            <a:ext cx="2606040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5912" y="1956107"/>
            <a:ext cx="2606040" cy="4244666"/>
          </a:xfrm>
          <a:solidFill>
            <a:srgbClr val="59A4E8"/>
          </a:solidFill>
        </p:spPr>
        <p:txBody>
          <a:bodyPr lIns="182880" tIns="1115568" rIns="18288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6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6600" y="1956106"/>
            <a:ext cx="2606040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97289" y="1956107"/>
            <a:ext cx="2606040" cy="4244666"/>
          </a:xfrm>
          <a:solidFill>
            <a:schemeClr val="accent5"/>
          </a:solidFill>
        </p:spPr>
        <p:txBody>
          <a:bodyPr lIns="182880" tIns="1115568" rIns="18288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6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617440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6"/>
            <a:ext cx="10088526" cy="176074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6"/>
            <a:ext cx="5340096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1042" y="1956107"/>
            <a:ext cx="5340096" cy="4244666"/>
          </a:xfrm>
          <a:solidFill>
            <a:schemeClr val="accent5"/>
          </a:solidFill>
        </p:spPr>
        <p:txBody>
          <a:bodyPr lIns="365760" tIns="1051560" rIns="640080"/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5112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2B48-3FD9-4579-ABBD-77774CA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1384BA-7E72-9447-AB15-A6B7ADD6A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70" y="915035"/>
            <a:ext cx="1773151" cy="4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39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581C5F5-C151-4F57-A64A-9AB3ED29244A}"/>
              </a:ext>
            </a:extLst>
          </p:cNvPr>
          <p:cNvSpPr/>
          <p:nvPr userDrawn="1"/>
        </p:nvSpPr>
        <p:spPr>
          <a:xfrm>
            <a:off x="4803112" y="442127"/>
            <a:ext cx="6913266" cy="5948625"/>
          </a:xfrm>
          <a:custGeom>
            <a:avLst/>
            <a:gdLst>
              <a:gd name="connsiteX0" fmla="*/ 653143 w 6913266"/>
              <a:gd name="connsiteY0" fmla="*/ 0 h 5948625"/>
              <a:gd name="connsiteX1" fmla="*/ 6913266 w 6913266"/>
              <a:gd name="connsiteY1" fmla="*/ 20097 h 5948625"/>
              <a:gd name="connsiteX2" fmla="*/ 6903218 w 6913266"/>
              <a:gd name="connsiteY2" fmla="*/ 5938576 h 5948625"/>
              <a:gd name="connsiteX3" fmla="*/ 0 w 6913266"/>
              <a:gd name="connsiteY3" fmla="*/ 5948625 h 5948625"/>
              <a:gd name="connsiteX4" fmla="*/ 653143 w 6913266"/>
              <a:gd name="connsiteY4" fmla="*/ 0 h 59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3266" h="5948625">
                <a:moveTo>
                  <a:pt x="653143" y="0"/>
                </a:moveTo>
                <a:lnTo>
                  <a:pt x="6913266" y="20097"/>
                </a:lnTo>
                <a:cubicBezTo>
                  <a:pt x="6909917" y="1992923"/>
                  <a:pt x="6906567" y="3965750"/>
                  <a:pt x="6903218" y="5938576"/>
                </a:cubicBezTo>
                <a:lnTo>
                  <a:pt x="0" y="5948625"/>
                </a:lnTo>
                <a:lnTo>
                  <a:pt x="653143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09171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6BC90-589A-024B-A952-F60650E0F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034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e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04BABEF-9BF5-46BD-9BED-8DE1662A6671}"/>
              </a:ext>
            </a:extLst>
          </p:cNvPr>
          <p:cNvSpPr/>
          <p:nvPr userDrawn="1"/>
        </p:nvSpPr>
        <p:spPr>
          <a:xfrm>
            <a:off x="442452" y="471948"/>
            <a:ext cx="5014451" cy="5928852"/>
          </a:xfrm>
          <a:custGeom>
            <a:avLst/>
            <a:gdLst>
              <a:gd name="connsiteX0" fmla="*/ 4355690 w 5014451"/>
              <a:gd name="connsiteY0" fmla="*/ 5928852 h 5928852"/>
              <a:gd name="connsiteX1" fmla="*/ 0 w 5014451"/>
              <a:gd name="connsiteY1" fmla="*/ 5928852 h 5928852"/>
              <a:gd name="connsiteX2" fmla="*/ 9832 w 5014451"/>
              <a:gd name="connsiteY2" fmla="*/ 0 h 5928852"/>
              <a:gd name="connsiteX3" fmla="*/ 5014451 w 5014451"/>
              <a:gd name="connsiteY3" fmla="*/ 0 h 5928852"/>
              <a:gd name="connsiteX4" fmla="*/ 4355690 w 5014451"/>
              <a:gd name="connsiteY4" fmla="*/ 5928852 h 592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4451" h="5928852">
                <a:moveTo>
                  <a:pt x="4355690" y="5928852"/>
                </a:moveTo>
                <a:lnTo>
                  <a:pt x="0" y="5928852"/>
                </a:lnTo>
                <a:cubicBezTo>
                  <a:pt x="3277" y="3952568"/>
                  <a:pt x="6555" y="1976284"/>
                  <a:pt x="9832" y="0"/>
                </a:cubicBezTo>
                <a:lnTo>
                  <a:pt x="5014451" y="0"/>
                </a:lnTo>
                <a:lnTo>
                  <a:pt x="4355690" y="592885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09171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04E128-25E5-3144-A7A3-2DE7EA0F62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956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252BC08-6B9B-0E41-94C6-F6CF614CF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6350" y="3352798"/>
            <a:ext cx="12179300" cy="3505202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14276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C89A-C37F-5E48-A4B1-A34FB30D73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6377"/>
            <a:ext cx="1611957" cy="4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642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Blue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EA06988-0013-E44A-8334-8AF91063A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6350" y="3352798"/>
            <a:ext cx="12179300" cy="3505202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3698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6" y="1226459"/>
            <a:ext cx="3013025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4B501BE-1C53-4CFD-A79E-376FB37A86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64376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42985F-C6D2-CE43-88EE-A65ED894B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5979"/>
            <a:ext cx="1611957" cy="4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911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C70365-B091-894F-8F37-A07033D4A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6791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23611F4-2699-4C87-A7CA-68AF7CF184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7" y="1226459"/>
            <a:ext cx="2998034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53885C5-7050-42B6-B53D-23D69B1DBC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5927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64498-5C77-3B48-B356-B570B6B13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438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iv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B4A19D3-836D-E248-8141-3BCA93A3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6791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482FDC9-38E5-4715-8144-0373558315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7" y="1226459"/>
            <a:ext cx="2998034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3C33C4-347B-4AE1-B834-C92EEC1F79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5927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E39E5-2BB0-D445-ABFF-1C52E6001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8158" y="5570913"/>
            <a:ext cx="1610437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87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lt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white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A4C7E4-56E3-1C4C-AF5A-9395E025F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719" y="5539771"/>
            <a:ext cx="1771799" cy="4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126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8CD791-4C3C-9E43-AAD8-54C028B9F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234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CCA6B0-B68D-DB4F-8078-D4FB7366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609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57" y="69979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lt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white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9025E7-B45B-CC46-B636-9055280FC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719" y="5539771"/>
            <a:ext cx="1771799" cy="4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72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962B7-C021-3647-AE3F-9B44287D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70" y="915035"/>
            <a:ext cx="1773151" cy="4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642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A39166-164D-EA4C-AA84-1B0C9DBF7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276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398E68-D948-8448-BE44-2EB01BA3D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024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D327C9-1E21-4C49-A450-B24CE867F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6350" y="3352798"/>
            <a:ext cx="12179300" cy="35052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C3327F-DE6F-4243-AF61-681199099A2B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8D4B6-4C3E-40CF-84F5-3CAEE9BA4476}"/>
              </a:ext>
            </a:extLst>
          </p:cNvPr>
          <p:cNvGrpSpPr/>
          <p:nvPr userDrawn="1"/>
        </p:nvGrpSpPr>
        <p:grpSpPr>
          <a:xfrm>
            <a:off x="12379568" y="1798976"/>
            <a:ext cx="1720254" cy="5059024"/>
            <a:chOff x="12379568" y="3294401"/>
            <a:chExt cx="1697675" cy="505902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5070C1-1402-4679-A64C-234F5A9294E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379569" y="3294401"/>
              <a:ext cx="1573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1F4440-129C-40EB-810B-338BC6AF6264}"/>
                </a:ext>
              </a:extLst>
            </p:cNvPr>
            <p:cNvSpPr txBox="1"/>
            <p:nvPr userDrawn="1"/>
          </p:nvSpPr>
          <p:spPr>
            <a:xfrm>
              <a:off x="12379568" y="3429000"/>
              <a:ext cx="1697675" cy="492442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" tIns="91440" rIns="91440" bIns="91440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</a:rPr>
                <a:t>TO ADD A PICTURE: 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Click on the image placeholder icon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Navigate to the desired image and insert it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With the picture selected, send it to the back so that the overlay frame and logo show (Home Tab &gt; Arrange &gt; Send to Back)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If you accidentally delete the overlay frame and logo, you can find another copy on the master layout (View Tab &gt; Slide Master). Copy it, return to Normal View, and paste them in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7EF393-356E-AA47-93E1-3D6017331F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5980"/>
            <a:ext cx="1611957" cy="4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01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78F49F4-C792-5C4E-A3CE-275ADDCBB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912E6-8ABE-4D42-B887-0E120EF33B76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19669-7B78-9143-801E-ABD3C4717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5" y="5570913"/>
            <a:ext cx="1613363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254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FBD62E-9BE3-D848-B14A-7AB85AB14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912E6-8ABE-4D42-B887-0E120EF33B76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B2EB-9258-0348-A471-3967A8C68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5" y="5570913"/>
            <a:ext cx="1613363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320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AF97E5D-DA5F-B742-AF4C-4B88F7435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CB791-9648-4D61-81CD-0015B2ED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772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889000"/>
            <a:ext cx="4876800" cy="11176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86400" y="889000"/>
            <a:ext cx="6705600" cy="4114800"/>
          </a:xfrm>
        </p:spPr>
        <p:txBody>
          <a:bodyPr>
            <a:normAutofit/>
          </a:bodyPr>
          <a:lstStyle>
            <a:lvl1pPr marL="0" indent="0">
              <a:buNone/>
              <a:defRPr sz="2400" i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to insert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108200"/>
            <a:ext cx="4876800" cy="29464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text box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177800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fld id="{7CB1B6BD-456D-4201-82BE-7A7F87359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64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EFBC-6EDA-3F47-20ED-D4D89C8D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74C6F-D09E-DAA4-F788-2C9C6A21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690DC-3D2B-64C1-6CA7-76A28C73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D3F61-0DDC-6BAA-AD81-387B54F2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6C76D-0EE3-47A4-86A5-F6C104C3765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B6625-D073-CEE6-102A-6B2651D9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F5DAA-C384-362D-C55B-E1D29127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7CA29-C9B9-41FC-8D39-1660AAF8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731520" rIns="457200" anchor="t" anchorCtr="0"/>
          <a:lstStyle>
            <a:lvl1pPr marL="0" indent="0">
              <a:lnSpc>
                <a:spcPct val="85000"/>
              </a:lnSpc>
              <a:spcAft>
                <a:spcPts val="60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511175" indent="-511175">
              <a:lnSpc>
                <a:spcPct val="110000"/>
              </a:lnSpc>
              <a:spcBef>
                <a:spcPts val="1300"/>
              </a:spcBef>
              <a:buNone/>
              <a:defRPr sz="1800" b="1" cap="all" spc="100" baseline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48BAE1-D691-485F-99E2-C8AB54DE6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963" y="447674"/>
            <a:ext cx="11268073" cy="5953125"/>
          </a:xfrm>
          <a:solidFill>
            <a:schemeClr val="bg1"/>
          </a:solidFill>
          <a:ln w="184150" cap="sq">
            <a:solidFill>
              <a:schemeClr val="tx1"/>
            </a:solidFill>
            <a:miter lim="800000"/>
          </a:ln>
        </p:spPr>
        <p:txBody>
          <a:bodyPr lIns="429768" tIns="704088" rIns="0"/>
          <a:lstStyle>
            <a:lvl1pPr marL="0" indent="0">
              <a:buNone/>
              <a:defRPr sz="3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7271C1-B245-4D13-BE75-537E3A8B58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1862" y="1789350"/>
            <a:ext cx="10382437" cy="4306650"/>
          </a:xfrm>
        </p:spPr>
        <p:txBody>
          <a:bodyPr numCol="2" spcCol="365760">
            <a:noAutofit/>
          </a:bodyPr>
          <a:lstStyle>
            <a:lvl1pPr marL="512763" indent="-512763">
              <a:lnSpc>
                <a:spcPct val="113000"/>
              </a:lnSpc>
              <a:spcBef>
                <a:spcPts val="1300"/>
              </a:spcBef>
              <a:buFont typeface="+mj-lt"/>
              <a:buAutoNum type="romanUcPeriod"/>
              <a:defRPr sz="1800" b="1" cap="all" spc="100" baseline="0">
                <a:solidFill>
                  <a:schemeClr val="accent5"/>
                </a:solidFill>
                <a:latin typeface="+mj-lt"/>
              </a:defRPr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lphaLcPeriod"/>
              <a:defRPr/>
            </a:lvl4pPr>
            <a:lvl5pPr marL="2171700" indent="-342900">
              <a:buFont typeface="+mj-lt"/>
              <a:buAutoNum type="arabicParenR"/>
              <a:defRPr/>
            </a:lvl5pPr>
            <a:lvl6pPr marL="2286000" indent="0">
              <a:buFont typeface="+mj-lt"/>
              <a:buNone/>
              <a:defRPr sz="1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09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BD793F1-BEC4-734E-863A-01281966BC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C2AE31-92F3-49A9-81D3-96BC79C4E63B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06CFF31-4F99-1B4B-8AC3-C8DCCDEE2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7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EBD9DF-CFDC-1946-B04A-F3F954976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F5932-FA7D-2740-8B6F-96B837C2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1D49B-8070-FC4D-9829-AE8D73F3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6B8CA-18A7-D944-98D0-A7AEEBA7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E30-E6D6-4A44-ABE8-4A25D68ECF9F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4BB4A-B627-6844-99C4-5C0F0F8B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D07AD-CF80-D145-82F9-7BDC9428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19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9C7B99F-F48A-CF4C-B8C9-B57F5DE59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5ED23-A372-4BF8-99DC-A5580C102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05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C7B99F-F48A-CF4C-B8C9-B57F5DE59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5ED23-A372-4BF8-99DC-A5580C102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90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C7B99F-F48A-CF4C-B8C9-B57F5DE59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rgbClr val="052656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5ED23-A372-4BF8-99DC-A5580C1020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1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86CB9EE-4A62-0640-8997-9D03EC791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5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724" y="1299495"/>
            <a:ext cx="1008467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846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30E2E56-4DD6-7648-84D8-B25FEE3A8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6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5760"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722" y="1299495"/>
            <a:ext cx="10084677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377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4756E2A-6C70-AC47-ADA4-36C2A68E2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6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5760"/>
          <a:lstStyle>
            <a:lvl1pPr marL="225425" indent="-225425">
              <a:buFont typeface="+mj-lt"/>
              <a:buAutoNum type="romanUcPeriod"/>
              <a:defRPr/>
            </a:lvl1pPr>
            <a:lvl2pPr marL="457200" indent="0">
              <a:buFont typeface="+mj-lt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+mj-lt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+mj-lt"/>
              <a:buAutoNum type="alphaLcParenR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buFont typeface="+mj-lt"/>
              <a:buAutoNum type="arabicParenR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8900" indent="-342900">
              <a:buFont typeface="+mj-lt"/>
              <a:buAutoNum type="alphaLcParenR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722" y="1299495"/>
            <a:ext cx="10084677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809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51EFD05-BA85-C242-8277-1D37C8649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6ACC-1C9F-412A-BF49-6F2AA3A9D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038" y="2122804"/>
            <a:ext cx="5343676" cy="3973196"/>
          </a:xfrm>
        </p:spPr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5630" y="2122804"/>
            <a:ext cx="5343676" cy="397319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3874" y="1299495"/>
            <a:ext cx="1008852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52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6811D9E-0897-CF48-ADE0-7B881E563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ED80E-4761-4036-AADA-6434651FA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1681163"/>
            <a:ext cx="5343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40F41-4E1A-4095-A7C7-D92876613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5630" y="1681163"/>
            <a:ext cx="5343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2A245-809A-4AC0-BFD6-1CED848A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0F073B-B443-4406-AAAD-DFCB7D84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4" y="854463"/>
            <a:ext cx="10084675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BB38B5F-C222-4CE8-B14D-D336E4F9D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7724" y="1299495"/>
            <a:ext cx="1008467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E1928F-FD06-4D4D-ADFB-8DA64965349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54038" y="2585884"/>
            <a:ext cx="5343676" cy="3510116"/>
          </a:xfrm>
        </p:spPr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0FDCC80-EDC0-462C-BA6A-978594D12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5630" y="2585884"/>
            <a:ext cx="5343676" cy="3510116"/>
          </a:xfrm>
        </p:spPr>
        <p:txBody>
          <a:bodyPr/>
          <a:lstStyle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780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1D36DA-57A5-A54D-B6D6-833E0A262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74F0FD-C7C1-4974-8D70-376F31331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038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66EA5D-D9A3-4C04-B0AB-8050222455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051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A18BCEE-AD87-4DBC-81E7-5609082BB0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8406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61CDB0-DEC2-40DB-BC16-DEC44600A1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8419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E1B8D3-79E3-4385-B04F-DD6DEF47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2774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186FD2-5C54-4008-8ECF-408BC268B7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42787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78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C23CBF4-8D73-874D-8D7C-A9B79DE37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59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C29B5D-A547-4F42-8CC4-D20F2E2B3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17B54-A094-FF4C-9DA9-BF2B7B1F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3" y="4718053"/>
            <a:ext cx="10928194" cy="1501770"/>
          </a:xfrm>
        </p:spPr>
        <p:txBody>
          <a:bodyPr anchor="t">
            <a:normAutofit/>
          </a:bodyPr>
          <a:lstStyle>
            <a:lvl1pPr algn="ctr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52C58-94EB-2C43-81F5-17763B86D7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7923" y="4248617"/>
            <a:ext cx="10928194" cy="469435"/>
          </a:xfrm>
        </p:spPr>
        <p:txBody>
          <a:bodyPr anchor="b"/>
          <a:lstStyle>
            <a:lvl1pPr marL="0" indent="0" algn="ctr">
              <a:buNone/>
              <a:defRPr sz="2400" b="1" spc="1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E9EDB-DC62-6A4A-8829-CBFD7571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46A84381-4841-45C9-A8D8-438EF2D164D2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9CEF7-C8B6-8842-99F0-3635CA24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4127" y="6356350"/>
            <a:ext cx="7649735" cy="365125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D88A1-27B5-A44E-9715-54DF10FF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506" y="6356349"/>
            <a:ext cx="1696611" cy="365125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5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9135A8E-5F31-3C4E-BC68-C5A1F9882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33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02C28D0-42A3-514B-ACEC-1E5F4FFE9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52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32522CD-23F7-E544-BC26-8AAF667AD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76" y="852276"/>
            <a:ext cx="4621924" cy="415498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256" y="2033904"/>
            <a:ext cx="5407744" cy="3973196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4074" y="1297308"/>
            <a:ext cx="4621925" cy="41549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1985" y="4109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2365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E40D2F-10EA-8F4D-9B56-7C1DD29EC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840" y="841763"/>
            <a:ext cx="4644259" cy="415498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356" y="2110104"/>
            <a:ext cx="5344650" cy="3973196"/>
          </a:xfrm>
        </p:spPr>
        <p:txBody>
          <a:bodyPr/>
          <a:lstStyle>
            <a:lvl1pPr marL="285750" indent="-285750">
              <a:buFont typeface="+mj-lt"/>
              <a:buAutoNum type="arabicPeriod"/>
              <a:defRPr/>
            </a:lvl1pPr>
            <a:lvl2pPr marL="688975" indent="-227013">
              <a:buFont typeface="+mj-lt"/>
              <a:buAutoNum type="alphaLcPeriod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225425">
              <a:buFont typeface="+mj-lt"/>
              <a:buAutoNum type="romanLcPeriod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9840" y="1286795"/>
            <a:ext cx="4644260" cy="41549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5785" y="4490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5607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18665A4-345E-6841-B184-0B3A976F0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554" y="1191266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tx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5785" y="4744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2110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ta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1CB6445-BF74-4347-8D48-7B685391C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6541" y="949146"/>
            <a:ext cx="5590459" cy="1171754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1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tx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19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1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1531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Quot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977EBC-8475-F446-931F-6864B2FB6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60314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165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1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AA9AFE-89F3-48B2-A274-BC3C88345AE1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9DD5700-E912-1849-AA3F-AE9CCD9E5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6454" y="1026166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510C4-2D39-AC40-ACF2-F6B2C16B1D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7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Quote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ED9EB-C884-AE40-AD2B-F33BA2C12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60314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054" y="924157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038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7D047B-307A-4F80-8857-D4901BDC3AF3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0C51F-A9E4-354E-9392-C9F9D64777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7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FE173E-49B9-3B49-8AD5-AD0D49C95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60314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9497" y="1553666"/>
            <a:ext cx="10279547" cy="44145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Font typeface="+mj-lt"/>
              <a:buNone/>
              <a:defRPr sz="3600" b="1" spc="-80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7D8092-1F74-4063-9FC6-322235D7DF02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EC3997-22A0-BD42-940D-154D02F1BF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4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37F9709B-BB64-5F4F-A10C-65E2625F4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C70C2B-0E5E-4DE3-B751-8ADF908D728C}"/>
              </a:ext>
            </a:extLst>
          </p:cNvPr>
          <p:cNvSpPr/>
          <p:nvPr userDrawn="1"/>
        </p:nvSpPr>
        <p:spPr bwMode="black">
          <a:xfrm>
            <a:off x="554038" y="540774"/>
            <a:ext cx="11107020" cy="57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2297" y="735330"/>
            <a:ext cx="8062943" cy="2614644"/>
          </a:xfrm>
          <a:solidFill>
            <a:schemeClr val="accent1"/>
          </a:solidFill>
        </p:spPr>
        <p:txBody>
          <a:bodyPr lIns="1051560" tIns="64008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800" b="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899" y="735330"/>
            <a:ext cx="2471585" cy="2617470"/>
          </a:xfrm>
          <a:solidFill>
            <a:schemeClr val="bg1">
              <a:lumMod val="95000"/>
            </a:schemeClr>
          </a:solidFill>
          <a:ln w="184150" cap="sq">
            <a:noFill/>
            <a:miter lim="800000"/>
          </a:ln>
        </p:spPr>
        <p:txBody>
          <a:bodyPr tIns="8229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AE4FAB4-BAAD-46E7-BB95-CA75F01FEC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73655" y="3508026"/>
            <a:ext cx="2471585" cy="2617470"/>
          </a:xfrm>
          <a:solidFill>
            <a:schemeClr val="bg1">
              <a:lumMod val="95000"/>
            </a:schemeClr>
          </a:solidFill>
          <a:ln w="184150" cap="sq">
            <a:noFill/>
            <a:miter lim="800000"/>
          </a:ln>
        </p:spPr>
        <p:txBody>
          <a:bodyPr tIns="8229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91A4B1D-6667-44A5-A519-41A63CB845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23899" y="3509439"/>
            <a:ext cx="8062943" cy="2614644"/>
          </a:xfrm>
          <a:solidFill>
            <a:schemeClr val="accent4"/>
          </a:solidFill>
        </p:spPr>
        <p:txBody>
          <a:bodyPr lIns="822960" tIns="64008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800" b="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144D1F-365A-4A5E-83F0-B063CD3E7D49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77ADC26-EBF7-944E-AAFA-B1E12AD37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CCD09-B1C4-724C-82A0-AE1749C7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2" y="365125"/>
            <a:ext cx="928896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AF836-6610-E64E-9522-07DA46FDA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22" y="1825625"/>
            <a:ext cx="4572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0A454-1F03-844A-8E39-FC30D2F97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4887" y="1822373"/>
            <a:ext cx="4572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40ED1-0033-954D-B255-6DCC82DC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E117-0E59-42DA-B097-E1B8B9006F91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3906B-69D8-7147-AFB2-328BE0F0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457DF-E03D-B04D-805D-3D2CC39B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80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D23F8984-F628-FD4E-812C-0B65A0BDD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C70C2B-0E5E-4DE3-B751-8ADF908D728C}"/>
              </a:ext>
            </a:extLst>
          </p:cNvPr>
          <p:cNvSpPr/>
          <p:nvPr userDrawn="1"/>
        </p:nvSpPr>
        <p:spPr bwMode="black">
          <a:xfrm>
            <a:off x="554038" y="540774"/>
            <a:ext cx="11107020" cy="57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899" y="735330"/>
            <a:ext cx="10721341" cy="2614644"/>
          </a:xfrm>
          <a:solidFill>
            <a:schemeClr val="accent1"/>
          </a:solidFill>
        </p:spPr>
        <p:txBody>
          <a:bodyPr lIns="822960" tIns="59436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91A4B1D-6667-44A5-A519-41A63CB845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23899" y="3509439"/>
            <a:ext cx="10721341" cy="2614644"/>
          </a:xfrm>
          <a:solidFill>
            <a:schemeClr val="accent4"/>
          </a:solidFill>
        </p:spPr>
        <p:txBody>
          <a:bodyPr lIns="822960" tIns="59436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203E9F-885A-49B6-AE0A-27B3B7FC584B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6E7904-DF6C-CE45-BA23-6E69470D00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2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33352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94929" y="4090988"/>
            <a:ext cx="2616200" cy="2109787"/>
          </a:xfrm>
          <a:solidFill>
            <a:schemeClr val="accent3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4929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42D2D33-5528-4DE2-AD79-0C9C721504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21880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4CC5572-7194-4FCA-BCF4-1216486AAC9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848830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2616200" cy="2109787"/>
          </a:xfrm>
          <a:solidFill>
            <a:schemeClr val="accent5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52FD77B-C7F7-47E1-9B6F-6F8F36E4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21880" y="4090988"/>
            <a:ext cx="2616200" cy="2109787"/>
          </a:xfrm>
          <a:solidFill>
            <a:schemeClr val="accent1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F8969EFC-3056-44E7-8032-A4C379F701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830" y="4090988"/>
            <a:ext cx="2616200" cy="2109787"/>
          </a:xfrm>
          <a:solidFill>
            <a:srgbClr val="59A4E8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2646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6"/>
            <a:ext cx="10088526" cy="176074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1413" y="4090988"/>
            <a:ext cx="3520440" cy="2109787"/>
          </a:xfrm>
          <a:solidFill>
            <a:schemeClr val="accent3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01413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42D2D33-5528-4DE2-AD79-0C9C721504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34848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3520440" cy="2109787"/>
          </a:xfrm>
          <a:solidFill>
            <a:schemeClr val="accent5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52FD77B-C7F7-47E1-9B6F-6F8F36E4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34848" y="4090988"/>
            <a:ext cx="3520440" cy="2109787"/>
          </a:xfrm>
          <a:solidFill>
            <a:srgbClr val="59A4E8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33920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5"/>
            <a:ext cx="10088526" cy="33352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6"/>
            <a:ext cx="2606040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5912" y="1956107"/>
            <a:ext cx="2606040" cy="4244666"/>
          </a:xfrm>
          <a:solidFill>
            <a:srgbClr val="59A4E8"/>
          </a:solidFill>
        </p:spPr>
        <p:txBody>
          <a:bodyPr lIns="182880" tIns="1115568" rIns="18288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6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6600" y="1956106"/>
            <a:ext cx="2606040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97289" y="1956107"/>
            <a:ext cx="2606040" cy="4244666"/>
          </a:xfrm>
          <a:solidFill>
            <a:schemeClr val="accent5"/>
          </a:solidFill>
        </p:spPr>
        <p:txBody>
          <a:bodyPr lIns="182880" tIns="1115568" rIns="18288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6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9528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874" y="1299496"/>
            <a:ext cx="10088526" cy="176074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6"/>
            <a:ext cx="5340096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1042" y="1956107"/>
            <a:ext cx="5340096" cy="4244666"/>
          </a:xfrm>
          <a:solidFill>
            <a:schemeClr val="accent5"/>
          </a:solidFill>
        </p:spPr>
        <p:txBody>
          <a:bodyPr lIns="365760" tIns="1051560" rIns="640080"/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8848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581C5F5-C151-4F57-A64A-9AB3ED29244A}"/>
              </a:ext>
            </a:extLst>
          </p:cNvPr>
          <p:cNvSpPr/>
          <p:nvPr userDrawn="1"/>
        </p:nvSpPr>
        <p:spPr>
          <a:xfrm>
            <a:off x="4803112" y="442127"/>
            <a:ext cx="6913266" cy="5948625"/>
          </a:xfrm>
          <a:custGeom>
            <a:avLst/>
            <a:gdLst>
              <a:gd name="connsiteX0" fmla="*/ 653143 w 6913266"/>
              <a:gd name="connsiteY0" fmla="*/ 0 h 5948625"/>
              <a:gd name="connsiteX1" fmla="*/ 6913266 w 6913266"/>
              <a:gd name="connsiteY1" fmla="*/ 20097 h 5948625"/>
              <a:gd name="connsiteX2" fmla="*/ 6903218 w 6913266"/>
              <a:gd name="connsiteY2" fmla="*/ 5938576 h 5948625"/>
              <a:gd name="connsiteX3" fmla="*/ 0 w 6913266"/>
              <a:gd name="connsiteY3" fmla="*/ 5948625 h 5948625"/>
              <a:gd name="connsiteX4" fmla="*/ 653143 w 6913266"/>
              <a:gd name="connsiteY4" fmla="*/ 0 h 59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3266" h="5948625">
                <a:moveTo>
                  <a:pt x="653143" y="0"/>
                </a:moveTo>
                <a:lnTo>
                  <a:pt x="6913266" y="20097"/>
                </a:lnTo>
                <a:cubicBezTo>
                  <a:pt x="6909917" y="1992923"/>
                  <a:pt x="6906567" y="3965750"/>
                  <a:pt x="6903218" y="5938576"/>
                </a:cubicBezTo>
                <a:lnTo>
                  <a:pt x="0" y="5948625"/>
                </a:lnTo>
                <a:lnTo>
                  <a:pt x="653143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09171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6BC90-589A-024B-A952-F60650E0F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7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e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04BABEF-9BF5-46BD-9BED-8DE1662A6671}"/>
              </a:ext>
            </a:extLst>
          </p:cNvPr>
          <p:cNvSpPr/>
          <p:nvPr userDrawn="1"/>
        </p:nvSpPr>
        <p:spPr>
          <a:xfrm>
            <a:off x="442452" y="471948"/>
            <a:ext cx="5014451" cy="5928852"/>
          </a:xfrm>
          <a:custGeom>
            <a:avLst/>
            <a:gdLst>
              <a:gd name="connsiteX0" fmla="*/ 4355690 w 5014451"/>
              <a:gd name="connsiteY0" fmla="*/ 5928852 h 5928852"/>
              <a:gd name="connsiteX1" fmla="*/ 0 w 5014451"/>
              <a:gd name="connsiteY1" fmla="*/ 5928852 h 5928852"/>
              <a:gd name="connsiteX2" fmla="*/ 9832 w 5014451"/>
              <a:gd name="connsiteY2" fmla="*/ 0 h 5928852"/>
              <a:gd name="connsiteX3" fmla="*/ 5014451 w 5014451"/>
              <a:gd name="connsiteY3" fmla="*/ 0 h 5928852"/>
              <a:gd name="connsiteX4" fmla="*/ 4355690 w 5014451"/>
              <a:gd name="connsiteY4" fmla="*/ 5928852 h 592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4451" h="5928852">
                <a:moveTo>
                  <a:pt x="4355690" y="5928852"/>
                </a:moveTo>
                <a:lnTo>
                  <a:pt x="0" y="5928852"/>
                </a:lnTo>
                <a:cubicBezTo>
                  <a:pt x="3277" y="3952568"/>
                  <a:pt x="6555" y="1976284"/>
                  <a:pt x="9832" y="0"/>
                </a:cubicBezTo>
                <a:lnTo>
                  <a:pt x="5014451" y="0"/>
                </a:lnTo>
                <a:lnTo>
                  <a:pt x="4355690" y="592885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09171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04E128-25E5-3144-A7A3-2DE7EA0F62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40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252BC08-6B9B-0E41-94C6-F6CF614CF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6350" y="3352798"/>
            <a:ext cx="12179300" cy="3505202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14276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C89A-C37F-5E48-A4B1-A34FB30D73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6377"/>
            <a:ext cx="1611957" cy="4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45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Blue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EA06988-0013-E44A-8334-8AF91063A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6350" y="3352798"/>
            <a:ext cx="12179300" cy="3505202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3698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6" y="1226459"/>
            <a:ext cx="3013025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4B501BE-1C53-4CFD-A79E-376FB37A86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64376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42985F-C6D2-CE43-88EE-A65ED894B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5979"/>
            <a:ext cx="1611957" cy="4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45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C70365-B091-894F-8F37-A07033D4A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6791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23611F4-2699-4C87-A7CA-68AF7CF184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7" y="1226459"/>
            <a:ext cx="2998034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53885C5-7050-42B6-B53D-23D69B1DBC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5927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64498-5C77-3B48-B356-B570B6B13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6A0EE-6827-FF46-991D-4F0065B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3" y="365125"/>
            <a:ext cx="928896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6B71D-1E99-EB48-9B68-96B5DC7903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7923" y="1681163"/>
            <a:ext cx="45720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925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80346-5EAF-D74F-86C3-B03E82D89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923" y="2505075"/>
            <a:ext cx="45720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32421-E279-8A44-8326-DC68FF19E9F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374888" y="1681163"/>
            <a:ext cx="45720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925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6862E-A6F3-B843-B1EC-7D7772B02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74888" y="2505075"/>
            <a:ext cx="45720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36213-9E87-094B-96AD-88F4FE68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22F71-E494-4B59-B5B4-9DCA6617BC81}" type="datetime1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1B99F-D021-0A44-8D2F-5A2985F9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96DBAD-BE18-3847-83EB-78B830FC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35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iv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B4A19D3-836D-E248-8141-3BCA93A3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6791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482FDC9-38E5-4715-8144-0373558315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7" y="1226459"/>
            <a:ext cx="2998034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3C33C4-347B-4AE1-B834-C92EEC1F79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5927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E39E5-2BB0-D445-ABFF-1C52E6001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8158" y="5570913"/>
            <a:ext cx="1610437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4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lt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white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A4C7E4-56E3-1C4C-AF5A-9395E025F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719" y="5539771"/>
            <a:ext cx="1771799" cy="4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32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8CD791-4C3C-9E43-AAD8-54C028B9F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0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CCA6B0-B68D-DB4F-8078-D4FB7366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66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57" y="69979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lt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white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9025E7-B45B-CC46-B636-9055280FC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719" y="5539771"/>
            <a:ext cx="1771799" cy="4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89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A39166-164D-EA4C-AA84-1B0C9DBF7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62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398E68-D948-8448-BE44-2EB01BA3D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2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D327C9-1E21-4C49-A450-B24CE867F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6350" y="3352798"/>
            <a:ext cx="12179300" cy="35052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C3327F-DE6F-4243-AF61-681199099A2B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8D4B6-4C3E-40CF-84F5-3CAEE9BA4476}"/>
              </a:ext>
            </a:extLst>
          </p:cNvPr>
          <p:cNvGrpSpPr/>
          <p:nvPr userDrawn="1"/>
        </p:nvGrpSpPr>
        <p:grpSpPr>
          <a:xfrm>
            <a:off x="12379568" y="1798976"/>
            <a:ext cx="1720254" cy="5059024"/>
            <a:chOff x="12379568" y="3294401"/>
            <a:chExt cx="1697675" cy="505902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5070C1-1402-4679-A64C-234F5A9294E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379569" y="3294401"/>
              <a:ext cx="1573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1F4440-129C-40EB-810B-338BC6AF6264}"/>
                </a:ext>
              </a:extLst>
            </p:cNvPr>
            <p:cNvSpPr txBox="1"/>
            <p:nvPr userDrawn="1"/>
          </p:nvSpPr>
          <p:spPr>
            <a:xfrm>
              <a:off x="12379568" y="3429000"/>
              <a:ext cx="1697675" cy="492442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" tIns="91440" rIns="91440" bIns="91440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</a:rPr>
                <a:t>TO ADD A PICTURE: 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Click on the image placeholder icon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Navigate to the desired image and insert it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With the picture selected, send it to the back so that the overlay frame and logo show (Home Tab &gt; Arrange &gt; Send to Back)</a:t>
              </a:r>
            </a:p>
            <a:p>
              <a:pPr marL="112713" indent="-112713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/>
                  </a:solidFill>
                  <a:latin typeface="+mj-lt"/>
                </a:rPr>
                <a:t>If you accidentally delete the overlay frame and logo, you can find another copy on the master layout (View Tab &gt; Slide Master). Copy it, return to Normal View, and paste them in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7EF393-356E-AA47-93E1-3D6017331F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5980"/>
            <a:ext cx="1611957" cy="4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2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78F49F4-C792-5C4E-A3CE-275ADDCBB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912E6-8ABE-4D42-B887-0E120EF33B76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19669-7B78-9143-801E-ABD3C4717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5" y="5570913"/>
            <a:ext cx="1613363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78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 Tex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9FBD62E-9BE3-D848-B14A-7AB85AB14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0"/>
          <a:stretch/>
        </p:blipFill>
        <p:spPr>
          <a:xfrm>
            <a:off x="6350" y="4136077"/>
            <a:ext cx="12179300" cy="272192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401AB3-4443-4069-8501-813589C8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854462"/>
            <a:ext cx="9193162" cy="5241537"/>
          </a:xfrm>
        </p:spPr>
        <p:txBody>
          <a:bodyPr tIns="1005840" anchor="ctr" anchorCtr="0"/>
          <a:lstStyle>
            <a:lvl1pPr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912E6-8ABE-4D42-B887-0E120EF33B76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B2EB-9258-0348-A471-3967A8C68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5" y="5570913"/>
            <a:ext cx="1613363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4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0F2F-8E88-F547-8ECC-12C1E439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77D83-4F6C-D447-A6C6-B9DEBFD27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6BFD-EAD9-44ED-9299-29ECC796C0E1}" type="datetime1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D45EF-114B-4E4D-9098-3B291737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6AA60-2018-A645-BF95-C60CB194D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88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AF97E5D-DA5F-B742-AF4C-4B88F7435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4"/>
          <a:stretch/>
        </p:blipFill>
        <p:spPr>
          <a:xfrm>
            <a:off x="6350" y="3161836"/>
            <a:ext cx="12179300" cy="36961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CB791-9648-4D61-81CD-0015B2ED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53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2B48-3FD9-4579-ABBD-77774CA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A03AAE-DC35-5149-A041-930806F401F1}"/>
              </a:ext>
            </a:extLst>
          </p:cNvPr>
          <p:cNvGrpSpPr/>
          <p:nvPr userDrawn="1"/>
        </p:nvGrpSpPr>
        <p:grpSpPr>
          <a:xfrm>
            <a:off x="461963" y="447675"/>
            <a:ext cx="11268073" cy="5962650"/>
            <a:chOff x="461963" y="447675"/>
            <a:chExt cx="11268073" cy="59626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C4979-5D29-384F-963F-E73E1AD1EF33}"/>
                </a:ext>
              </a:extLst>
            </p:cNvPr>
            <p:cNvSpPr/>
            <p:nvPr userDrawn="1"/>
          </p:nvSpPr>
          <p:spPr>
            <a:xfrm>
              <a:off x="461963" y="447675"/>
              <a:ext cx="11268073" cy="5962650"/>
            </a:xfrm>
            <a:prstGeom prst="rect">
              <a:avLst/>
            </a:prstGeom>
            <a:noFill/>
            <a:ln w="184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56B3F9-E55A-2145-963F-3395F9CB9D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883" y="911103"/>
              <a:ext cx="1812264" cy="493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0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2B48-3FD9-4579-ABBD-77774CA5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1384BA-7E72-9447-AB15-A6B7ADD6A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70" y="915035"/>
            <a:ext cx="1773151" cy="4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1783080" rIns="457200" anchor="t" anchorCtr="0"/>
          <a:lstStyle>
            <a:lvl1pPr marL="0" indent="0">
              <a:lnSpc>
                <a:spcPct val="85000"/>
              </a:lnSpc>
              <a:buNone/>
              <a:defRPr sz="42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63B8F47-2AD8-4AC9-B4E8-7797EF316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68" y="5828990"/>
            <a:ext cx="2517775" cy="1108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XXXX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962B7-C021-3647-AE3F-9B44287D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70" y="915035"/>
            <a:ext cx="1773151" cy="4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731520" rIns="457200" anchor="t" anchorCtr="0"/>
          <a:lstStyle>
            <a:lvl1pPr marL="0" indent="0">
              <a:lnSpc>
                <a:spcPct val="85000"/>
              </a:lnSpc>
              <a:spcAft>
                <a:spcPts val="600"/>
              </a:spcAft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511175" indent="-511175">
              <a:lnSpc>
                <a:spcPct val="110000"/>
              </a:lnSpc>
              <a:spcBef>
                <a:spcPts val="1300"/>
              </a:spcBef>
              <a:buNone/>
              <a:defRPr sz="1800" b="1" cap="all" spc="100" baseline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48BAE1-D691-485F-99E2-C8AB54DE6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963" y="447674"/>
            <a:ext cx="11268073" cy="5953125"/>
          </a:xfrm>
          <a:solidFill>
            <a:schemeClr val="bg1"/>
          </a:solidFill>
          <a:ln w="184150" cap="sq">
            <a:solidFill>
              <a:schemeClr val="tx1"/>
            </a:solidFill>
            <a:miter lim="800000"/>
          </a:ln>
        </p:spPr>
        <p:txBody>
          <a:bodyPr lIns="429768" tIns="704088" rIns="0"/>
          <a:lstStyle>
            <a:lvl1pPr marL="0" indent="0">
              <a:buNone/>
              <a:defRPr sz="3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7271C1-B245-4D13-BE75-537E3A8B58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1862" y="1789350"/>
            <a:ext cx="10382437" cy="4306650"/>
          </a:xfrm>
        </p:spPr>
        <p:txBody>
          <a:bodyPr numCol="2" spcCol="365760">
            <a:noAutofit/>
          </a:bodyPr>
          <a:lstStyle>
            <a:lvl1pPr marL="512763" indent="-512763">
              <a:lnSpc>
                <a:spcPct val="113000"/>
              </a:lnSpc>
              <a:spcBef>
                <a:spcPts val="1300"/>
              </a:spcBef>
              <a:buFont typeface="+mj-lt"/>
              <a:buAutoNum type="romanUcPeriod"/>
              <a:defRPr sz="1800" b="1" cap="all" spc="100" baseline="0">
                <a:solidFill>
                  <a:schemeClr val="accent5"/>
                </a:solidFill>
                <a:latin typeface="+mj-lt"/>
              </a:defRPr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lphaLcPeriod"/>
              <a:defRPr/>
            </a:lvl4pPr>
            <a:lvl5pPr marL="2171700" indent="-342900">
              <a:buFont typeface="+mj-lt"/>
              <a:buAutoNum type="arabicParenR"/>
              <a:defRPr/>
            </a:lvl5pPr>
            <a:lvl6pPr marL="2286000" indent="0">
              <a:buFont typeface="+mj-lt"/>
              <a:buNone/>
              <a:defRPr sz="1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2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C2AE31-92F3-49A9-81D3-96BC79C4E63B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06CFF31-4F99-1B4B-8AC3-C8DCCDEE2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15C1-F72D-4510-AB0A-C2032259C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2002631"/>
            <a:ext cx="11010900" cy="2852737"/>
          </a:xfrm>
        </p:spPr>
        <p:txBody>
          <a:bodyPr anchor="ctr" anchorCtr="0"/>
          <a:lstStyle>
            <a:lvl1pPr algn="ctr">
              <a:defRPr sz="6000" cap="all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9D68-A291-4DDF-87E5-B677E20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A11A93-7781-42D9-9EC4-7F5E1153B9E6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5E1D949-6C61-954D-A526-E7F59AAAD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5ED23-A372-4BF8-99DC-A5580C102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36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854463"/>
            <a:ext cx="11028362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1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1037C-7E10-9B4C-A66D-8E18E435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4CE46-2739-4671-99A9-18C49A6E2657}" type="datetime1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D109F-1C47-614B-B299-E4AC2FA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505D8-1A74-1D41-9B15-77A39036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9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854463"/>
            <a:ext cx="11028362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5760"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3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6640-AAD4-42FD-A196-662CD7AB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854463"/>
            <a:ext cx="11028362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728C-2DBB-42AD-9209-C3F4C8D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5760"/>
          <a:lstStyle>
            <a:lvl1pPr marL="225425" indent="-225425">
              <a:buFont typeface="+mj-lt"/>
              <a:buAutoNum type="romanUcPeriod"/>
              <a:defRPr/>
            </a:lvl1pPr>
            <a:lvl2pPr marL="457200" indent="0">
              <a:buFont typeface="+mj-lt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+mj-lt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+mj-lt"/>
              <a:buAutoNum type="alphaLcParenR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buFont typeface="+mj-lt"/>
              <a:buAutoNum type="arabicParenR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8900" indent="-342900">
              <a:buFont typeface="+mj-lt"/>
              <a:buAutoNum type="alphaLcParenR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a.   Second level</a:t>
            </a:r>
          </a:p>
          <a:p>
            <a:pPr lvl="2"/>
            <a:r>
              <a:rPr lang="en-US" err="1"/>
              <a:t>i</a:t>
            </a:r>
            <a:r>
              <a:rPr lang="en-US"/>
              <a:t>.  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0169-EE23-4E08-A280-C439DD61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20212E-EE7F-4466-9E83-CA6EF2ED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67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6ACC-1C9F-412A-BF49-6F2AA3A9D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400" y="2122804"/>
            <a:ext cx="5110314" cy="3973196"/>
          </a:xfrm>
        </p:spPr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8992" y="2122804"/>
            <a:ext cx="5110314" cy="397319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6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ED80E-4761-4036-AADA-6434651FA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400" y="1681163"/>
            <a:ext cx="51103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40F41-4E1A-4095-A7C7-D92876613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8992" y="1681163"/>
            <a:ext cx="51103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2A245-809A-4AC0-BFD6-1CED848A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0F073B-B443-4406-AAAD-DFCB7D84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854463"/>
            <a:ext cx="11028362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BB38B5F-C222-4CE8-B14D-D336E4F9D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E1928F-FD06-4D4D-ADFB-8DA64965349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400" y="2585884"/>
            <a:ext cx="5110314" cy="3510116"/>
          </a:xfrm>
        </p:spPr>
        <p:txBody>
          <a:bodyPr/>
          <a:lstStyle>
            <a:lvl2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0FDCC80-EDC0-462C-BA6A-978594D12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8992" y="2585884"/>
            <a:ext cx="5110314" cy="3510116"/>
          </a:xfrm>
        </p:spPr>
        <p:txBody>
          <a:bodyPr/>
          <a:lstStyle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2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74F0FD-C7C1-4974-8D70-376F31331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038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66EA5D-D9A3-4C04-B0AB-8050222455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051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A18BCEE-AD87-4DBC-81E7-5609082BB0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8406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61CDB0-DEC2-40DB-BC16-DEC44600A1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8419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E1B8D3-79E3-4385-B04F-DD6DEF47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2774" y="1940333"/>
            <a:ext cx="3550198" cy="22159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186FD2-5C54-4008-8ECF-408BC268B7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42787" y="2324048"/>
            <a:ext cx="3549856" cy="195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Public Sans Light" pitchFamily="2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8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6" y="765563"/>
            <a:ext cx="5407744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256" y="2033904"/>
            <a:ext cx="5407744" cy="3973196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256" y="1210595"/>
            <a:ext cx="5407744" cy="41549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1985" y="4109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2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6060-16BB-487D-ABAF-3F9D20C0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56" y="841763"/>
            <a:ext cx="5407744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356" y="2110104"/>
            <a:ext cx="5344650" cy="3973196"/>
          </a:xfrm>
        </p:spPr>
        <p:txBody>
          <a:bodyPr/>
          <a:lstStyle>
            <a:lvl1pPr marL="285750" indent="-285750">
              <a:buFont typeface="+mj-lt"/>
              <a:buAutoNum type="arabicPeriod"/>
              <a:defRPr/>
            </a:lvl1pPr>
            <a:lvl2pPr marL="688975" indent="-227013">
              <a:buFont typeface="+mj-lt"/>
              <a:buAutoNum type="alphaLcPeriod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225425">
              <a:buFont typeface="+mj-lt"/>
              <a:buAutoNum type="romanLcPeriod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DDE0F8-3E3B-461D-BC46-478E39258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6356" y="1286795"/>
            <a:ext cx="5407744" cy="41549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5785" y="4490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03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554" y="1191266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tx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5785" y="4744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89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03F9-6859-9D4B-A58B-1D743D77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3" y="53772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22F7E-0CBB-5F49-80CB-F7F075DA2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571" y="987425"/>
            <a:ext cx="5185317" cy="5279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4C05C-6A95-2446-880F-22F4491E9D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7923" y="2137921"/>
            <a:ext cx="3932237" cy="4129064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69252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64925-F14B-6644-AB02-B4E33F5C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923" y="6356350"/>
            <a:ext cx="1416204" cy="365125"/>
          </a:xfrm>
        </p:spPr>
        <p:txBody>
          <a:bodyPr/>
          <a:lstStyle/>
          <a:p>
            <a:fld id="{DA87B170-5C18-4422-8E89-665E66633F58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CCD24-BD8E-3A48-A5AC-4FB7E683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20815-F246-A34A-84CD-26E4B936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384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ta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6541" y="949146"/>
            <a:ext cx="5590459" cy="1171754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400" b="1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tx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19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1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51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Quot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165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1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AA9AFE-89F3-48B2-A274-BC3C88345AE1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9DD5700-E912-1849-AA3F-AE9CCD9E5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6454" y="1026166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510C4-2D39-AC40-ACF2-F6B2C16B1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Quote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054" y="924157"/>
            <a:ext cx="5402745" cy="3495036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03885" y="550606"/>
            <a:ext cx="4528571" cy="5751872"/>
          </a:xfrm>
          <a:solidFill>
            <a:schemeClr val="bg1">
              <a:lumMod val="95000"/>
            </a:schemeClr>
          </a:solidFill>
          <a:ln w="184150" cap="sq">
            <a:solidFill>
              <a:schemeClr val="bg2"/>
            </a:solidFill>
            <a:miter lim="800000"/>
          </a:ln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7D047B-307A-4F80-8857-D4901BDC3AF3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0C51F-A9E4-354E-9392-C9F9D6477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9497" y="1553666"/>
            <a:ext cx="10279547" cy="441451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Font typeface="+mj-lt"/>
              <a:buNone/>
              <a:defRPr sz="3600" b="1" spc="-80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7D8092-1F74-4063-9FC6-322235D7DF02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EC3997-22A0-BD42-940D-154D02F1B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273" y="6467087"/>
            <a:ext cx="909906" cy="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/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9C70C2B-0E5E-4DE3-B751-8ADF908D728C}"/>
              </a:ext>
            </a:extLst>
          </p:cNvPr>
          <p:cNvSpPr/>
          <p:nvPr userDrawn="1"/>
        </p:nvSpPr>
        <p:spPr bwMode="black">
          <a:xfrm>
            <a:off x="554038" y="540774"/>
            <a:ext cx="11107020" cy="57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2297" y="735330"/>
            <a:ext cx="8062943" cy="2614644"/>
          </a:xfrm>
          <a:solidFill>
            <a:schemeClr val="accent1"/>
          </a:solidFill>
        </p:spPr>
        <p:txBody>
          <a:bodyPr lIns="1051560" tIns="64008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800" b="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4D3FCA-74D3-44BA-B068-4E73E1DC7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899" y="735330"/>
            <a:ext cx="2471585" cy="2617470"/>
          </a:xfrm>
          <a:solidFill>
            <a:schemeClr val="bg1">
              <a:lumMod val="95000"/>
            </a:schemeClr>
          </a:solidFill>
          <a:ln w="184150" cap="sq">
            <a:noFill/>
            <a:miter lim="800000"/>
          </a:ln>
        </p:spPr>
        <p:txBody>
          <a:bodyPr tIns="8229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AE4FAB4-BAAD-46E7-BB95-CA75F01FEC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73655" y="3508026"/>
            <a:ext cx="2471585" cy="2617470"/>
          </a:xfrm>
          <a:solidFill>
            <a:schemeClr val="bg1">
              <a:lumMod val="95000"/>
            </a:schemeClr>
          </a:solidFill>
          <a:ln w="184150" cap="sq">
            <a:noFill/>
            <a:miter lim="800000"/>
          </a:ln>
        </p:spPr>
        <p:txBody>
          <a:bodyPr tIns="8229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91A4B1D-6667-44A5-A519-41A63CB845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23899" y="3509439"/>
            <a:ext cx="8062943" cy="2614644"/>
          </a:xfrm>
          <a:solidFill>
            <a:schemeClr val="accent4"/>
          </a:solidFill>
        </p:spPr>
        <p:txBody>
          <a:bodyPr lIns="822960" tIns="64008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1800" b="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144D1F-365A-4A5E-83F0-B063CD3E7D49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77ADC26-EBF7-944E-AAFA-B1E12AD371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9C70C2B-0E5E-4DE3-B751-8ADF908D728C}"/>
              </a:ext>
            </a:extLst>
          </p:cNvPr>
          <p:cNvSpPr/>
          <p:nvPr userDrawn="1"/>
        </p:nvSpPr>
        <p:spPr bwMode="black">
          <a:xfrm>
            <a:off x="554038" y="540774"/>
            <a:ext cx="11107020" cy="57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A2A6D-5960-473C-AFDB-73DC5C73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899" y="735330"/>
            <a:ext cx="10721341" cy="2614644"/>
          </a:xfrm>
          <a:solidFill>
            <a:schemeClr val="accent1"/>
          </a:solidFill>
        </p:spPr>
        <p:txBody>
          <a:bodyPr lIns="822960" tIns="59436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B4BDC-D0EF-4107-A8D3-9D7CFA5B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91A4B1D-6667-44A5-A519-41A63CB845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23899" y="3509439"/>
            <a:ext cx="10721341" cy="2614644"/>
          </a:xfrm>
          <a:solidFill>
            <a:schemeClr val="accent4"/>
          </a:solidFill>
        </p:spPr>
        <p:txBody>
          <a:bodyPr lIns="822960" tIns="59436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solidFill>
                  <a:schemeClr val="bg1"/>
                </a:solidFill>
                <a:latin typeface="Public Sans Light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914400" indent="0">
              <a:buFont typeface="+mj-lt"/>
              <a:buNone/>
              <a:defRPr/>
            </a:lvl3pPr>
            <a:lvl4pPr marL="1600200" indent="-223838">
              <a:defRPr/>
            </a:lvl4pPr>
            <a:lvl5pPr marL="2057400"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203E9F-885A-49B6-AE0A-27B3B7FC584B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6E7904-DF6C-CE45-BA23-6E69470D0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94929" y="4090988"/>
            <a:ext cx="2616200" cy="2109787"/>
          </a:xfrm>
          <a:solidFill>
            <a:schemeClr val="accent3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4929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42D2D33-5528-4DE2-AD79-0C9C721504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21880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4CC5572-7194-4FCA-BCF4-1216486AAC9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848830" y="1956107"/>
            <a:ext cx="261620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2616200" cy="2109787"/>
          </a:xfrm>
          <a:solidFill>
            <a:schemeClr val="accent5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52FD77B-C7F7-47E1-9B6F-6F8F36E4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21880" y="4090988"/>
            <a:ext cx="2616200" cy="2109787"/>
          </a:xfrm>
          <a:solidFill>
            <a:schemeClr val="accent1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F8969EFC-3056-44E7-8032-A4C379F701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830" y="4090988"/>
            <a:ext cx="2616200" cy="2109787"/>
          </a:xfrm>
          <a:solidFill>
            <a:srgbClr val="59A4E8"/>
          </a:solidFill>
        </p:spPr>
        <p:txBody>
          <a:bodyPr lIns="118872" tIns="347472" rIns="9144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9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300"/>
              </a:spcBef>
              <a:buNone/>
              <a:defRPr sz="9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9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228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1413" y="4090988"/>
            <a:ext cx="3520440" cy="2109787"/>
          </a:xfrm>
          <a:solidFill>
            <a:schemeClr val="accent3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01413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42D2D33-5528-4DE2-AD79-0C9C721504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34848" y="1956107"/>
            <a:ext cx="3520440" cy="2046288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3520440" cy="2109787"/>
          </a:xfrm>
          <a:solidFill>
            <a:schemeClr val="accent5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52FD77B-C7F7-47E1-9B6F-6F8F36E4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34848" y="4090988"/>
            <a:ext cx="3520440" cy="2109787"/>
          </a:xfrm>
          <a:solidFill>
            <a:srgbClr val="59A4E8"/>
          </a:solidFill>
        </p:spPr>
        <p:txBody>
          <a:bodyPr lIns="365760" tIns="237744" rIns="36576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97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6"/>
            <a:ext cx="2606040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CE3CBE-E4AD-4F35-AC1E-F5712240C0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5912" y="1956107"/>
            <a:ext cx="2606040" cy="4244666"/>
          </a:xfrm>
          <a:solidFill>
            <a:srgbClr val="59A4E8"/>
          </a:solidFill>
        </p:spPr>
        <p:txBody>
          <a:bodyPr lIns="182880" tIns="1115568" rIns="18288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6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038B8E-7878-4C54-BA5F-69B4D0EDC7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6600" y="1956106"/>
            <a:ext cx="2606040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97289" y="1956107"/>
            <a:ext cx="2606040" cy="4244666"/>
          </a:xfrm>
          <a:solidFill>
            <a:schemeClr val="accent5"/>
          </a:solidFill>
        </p:spPr>
        <p:txBody>
          <a:bodyPr lIns="182880" tIns="1115568" rIns="18288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0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600"/>
              </a:spcBef>
              <a:buNone/>
              <a:defRPr sz="10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0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1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70498-43B8-42CF-89A1-805DAC3A2326}"/>
              </a:ext>
            </a:extLst>
          </p:cNvPr>
          <p:cNvSpPr/>
          <p:nvPr userDrawn="1"/>
        </p:nvSpPr>
        <p:spPr bwMode="black">
          <a:xfrm>
            <a:off x="554038" y="1838632"/>
            <a:ext cx="11028362" cy="448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D549-DBA4-4851-A8B5-1819FA7E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CB4D-AD7C-4790-B39C-EBB39E7D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5ACC175-05EB-485D-AF7E-F0ADAB916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0ABB81E-E4F5-484B-9775-B52600D4AE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978" y="1956106"/>
            <a:ext cx="5340096" cy="4244666"/>
          </a:xfrm>
          <a:solidFill>
            <a:schemeClr val="bg1">
              <a:lumMod val="95000"/>
            </a:schemeClr>
          </a:solidFill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1042" y="1956107"/>
            <a:ext cx="5340096" cy="4244666"/>
          </a:xfrm>
          <a:solidFill>
            <a:schemeClr val="accent5"/>
          </a:solidFill>
        </p:spPr>
        <p:txBody>
          <a:bodyPr lIns="365760" tIns="1051560" rIns="640080"/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100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Public Sans Light" pitchFamily="2" charset="0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Public Sans Light" pitchFamily="2" charset="0"/>
              </a:defRPr>
            </a:lvl4pPr>
          </a:lstStyle>
          <a:p>
            <a:pPr lvl="0"/>
            <a:r>
              <a:rPr lang="en-US"/>
              <a:t>Click to edit Master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38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08E5-9139-3942-859D-994CB965B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4" y="457200"/>
            <a:ext cx="394722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FDB43C-7733-E849-B8ED-CE4493542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72722" y="987425"/>
            <a:ext cx="5174166" cy="52572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E0E06-919C-1546-8EF8-EA8962C6701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7924" y="2057399"/>
            <a:ext cx="3947222" cy="4187283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69252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5E3AF-F4B3-064E-833A-3D8805E0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6C26-6623-4DFE-8689-B59996F50214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BCED1-334E-4C4E-9D6D-C5F296D0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25CF2-3F95-824C-A67E-A41D32F7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025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581C5F5-C151-4F57-A64A-9AB3ED29244A}"/>
              </a:ext>
            </a:extLst>
          </p:cNvPr>
          <p:cNvSpPr/>
          <p:nvPr userDrawn="1"/>
        </p:nvSpPr>
        <p:spPr>
          <a:xfrm>
            <a:off x="4803112" y="442127"/>
            <a:ext cx="6913266" cy="5948625"/>
          </a:xfrm>
          <a:custGeom>
            <a:avLst/>
            <a:gdLst>
              <a:gd name="connsiteX0" fmla="*/ 653143 w 6913266"/>
              <a:gd name="connsiteY0" fmla="*/ 0 h 5948625"/>
              <a:gd name="connsiteX1" fmla="*/ 6913266 w 6913266"/>
              <a:gd name="connsiteY1" fmla="*/ 20097 h 5948625"/>
              <a:gd name="connsiteX2" fmla="*/ 6903218 w 6913266"/>
              <a:gd name="connsiteY2" fmla="*/ 5938576 h 5948625"/>
              <a:gd name="connsiteX3" fmla="*/ 0 w 6913266"/>
              <a:gd name="connsiteY3" fmla="*/ 5948625 h 5948625"/>
              <a:gd name="connsiteX4" fmla="*/ 653143 w 6913266"/>
              <a:gd name="connsiteY4" fmla="*/ 0 h 59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3266" h="5948625">
                <a:moveTo>
                  <a:pt x="653143" y="0"/>
                </a:moveTo>
                <a:lnTo>
                  <a:pt x="6913266" y="20097"/>
                </a:lnTo>
                <a:cubicBezTo>
                  <a:pt x="6909917" y="1992923"/>
                  <a:pt x="6906567" y="3965750"/>
                  <a:pt x="6903218" y="5938576"/>
                </a:cubicBezTo>
                <a:lnTo>
                  <a:pt x="0" y="5948625"/>
                </a:lnTo>
                <a:lnTo>
                  <a:pt x="653143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09171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6BC90-589A-024B-A952-F60650E0F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04BABEF-9BF5-46BD-9BED-8DE1662A6671}"/>
              </a:ext>
            </a:extLst>
          </p:cNvPr>
          <p:cNvSpPr/>
          <p:nvPr userDrawn="1"/>
        </p:nvSpPr>
        <p:spPr>
          <a:xfrm>
            <a:off x="442452" y="471948"/>
            <a:ext cx="5014451" cy="5928852"/>
          </a:xfrm>
          <a:custGeom>
            <a:avLst/>
            <a:gdLst>
              <a:gd name="connsiteX0" fmla="*/ 4355690 w 5014451"/>
              <a:gd name="connsiteY0" fmla="*/ 5928852 h 5928852"/>
              <a:gd name="connsiteX1" fmla="*/ 0 w 5014451"/>
              <a:gd name="connsiteY1" fmla="*/ 5928852 h 5928852"/>
              <a:gd name="connsiteX2" fmla="*/ 9832 w 5014451"/>
              <a:gd name="connsiteY2" fmla="*/ 0 h 5928852"/>
              <a:gd name="connsiteX3" fmla="*/ 5014451 w 5014451"/>
              <a:gd name="connsiteY3" fmla="*/ 0 h 5928852"/>
              <a:gd name="connsiteX4" fmla="*/ 4355690 w 5014451"/>
              <a:gd name="connsiteY4" fmla="*/ 5928852 h 592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4451" h="5928852">
                <a:moveTo>
                  <a:pt x="4355690" y="5928852"/>
                </a:moveTo>
                <a:lnTo>
                  <a:pt x="0" y="5928852"/>
                </a:lnTo>
                <a:cubicBezTo>
                  <a:pt x="3277" y="3952568"/>
                  <a:pt x="6555" y="1976284"/>
                  <a:pt x="9832" y="0"/>
                </a:cubicBezTo>
                <a:lnTo>
                  <a:pt x="5014451" y="0"/>
                </a:lnTo>
                <a:lnTo>
                  <a:pt x="4355690" y="592885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09171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04E128-25E5-3144-A7A3-2DE7EA0F6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581056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7CA84F-4065-40F4-BEE8-2DB398413A3D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4824" y="1061319"/>
            <a:ext cx="5005388" cy="4514276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C89A-C37F-5E48-A4B1-A34FB30D7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6377"/>
            <a:ext cx="1611957" cy="4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Blue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3698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ED130-6860-4E75-AD86-A7D24CA53C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6" y="1226459"/>
            <a:ext cx="3013025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4B501BE-1C53-4CFD-A79E-376FB37A86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64376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rgbClr val="77C098"/>
                </a:solidFill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42985F-C6D2-CE43-88EE-A65ED894B1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4" y="5575979"/>
            <a:ext cx="1611957" cy="4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6791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23611F4-2699-4C87-A7CA-68AF7CF184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7" y="1226459"/>
            <a:ext cx="2998034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53885C5-7050-42B6-B53D-23D69B1DBC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5927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64498-5C77-3B48-B356-B570B6B13F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6696" y="5570913"/>
            <a:ext cx="1613360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 Slide Alternativ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7742186-C62D-454D-96B5-726DD6395C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948" y="1897626"/>
            <a:ext cx="3176791" cy="3814844"/>
          </a:xfrm>
          <a:noFill/>
        </p:spPr>
        <p:txBody>
          <a:bodyPr lIns="0" tIns="0" rIns="0"/>
          <a:lstStyle>
            <a:lvl1pPr marL="0" indent="0">
              <a:lnSpc>
                <a:spcPct val="97000"/>
              </a:lnSpc>
              <a:buNone/>
              <a:defRPr sz="26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400"/>
              </a:spcBef>
              <a:buNone/>
              <a:defRPr sz="1400" b="1" cap="all" baseline="0">
                <a:solidFill>
                  <a:schemeClr val="bg1"/>
                </a:solidFill>
                <a:latin typeface="+mj-lt"/>
              </a:defRPr>
            </a:lvl2pPr>
            <a:lvl3pPr marL="0" indent="0" defTabSz="914400">
              <a:lnSpc>
                <a:spcPct val="88000"/>
              </a:lnSpc>
              <a:spcBef>
                <a:spcPts val="400"/>
              </a:spcBef>
              <a:buNone/>
              <a:defRPr sz="1400" b="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None/>
              <a:defRPr sz="1400" cap="none" baseline="0">
                <a:solidFill>
                  <a:schemeClr val="bg1"/>
                </a:solidFill>
                <a:latin typeface="+mj-lt"/>
              </a:defRPr>
            </a:lvl4pPr>
          </a:lstStyle>
          <a:p>
            <a:pPr lvl="0"/>
            <a:r>
              <a:rPr lang="en-US"/>
              <a:t>Click to edit Master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BE6F8-B0A3-4F40-B385-1D35B5453A17}"/>
              </a:ext>
            </a:extLst>
          </p:cNvPr>
          <p:cNvSpPr/>
          <p:nvPr userDrawn="1"/>
        </p:nvSpPr>
        <p:spPr>
          <a:xfrm>
            <a:off x="461963" y="447675"/>
            <a:ext cx="11268073" cy="5962650"/>
          </a:xfrm>
          <a:prstGeom prst="rect">
            <a:avLst/>
          </a:prstGeom>
          <a:noFill/>
          <a:ln w="184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482FDC9-38E5-4715-8144-0373558315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62137" y="1226459"/>
            <a:ext cx="2998034" cy="495935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3C33C4-347B-4AE1-B834-C92EEC1F79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0948" y="1211219"/>
            <a:ext cx="3436916" cy="435927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800"/>
              </a:spcBef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E39E5-2BB0-D445-ABFF-1C52E6001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8158" y="5570913"/>
            <a:ext cx="1610437" cy="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lt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white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A4C7E4-56E3-1C4C-AF5A-9395E025F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719" y="5539771"/>
            <a:ext cx="1771799" cy="4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8CD791-4C3C-9E43-AAD8-54C028B9F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buNone/>
              <a:defRPr sz="6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CCA6B0-B68D-DB4F-8078-D4FB7366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69" y="5539813"/>
            <a:ext cx="1774699" cy="4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in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2AE7B3-5FEA-474B-85F2-8161BFC1E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57" y="69979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75A514-DC61-45A8-843D-185C2C48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ltGray">
          <a:xfrm>
            <a:off x="432619" y="447676"/>
            <a:ext cx="5034117" cy="5962650"/>
          </a:xfrm>
          <a:custGeom>
            <a:avLst/>
            <a:gdLst>
              <a:gd name="connsiteX0" fmla="*/ 0 w 4434349"/>
              <a:gd name="connsiteY0" fmla="*/ 0 h 5962650"/>
              <a:gd name="connsiteX1" fmla="*/ 4434349 w 4434349"/>
              <a:gd name="connsiteY1" fmla="*/ 0 h 5962650"/>
              <a:gd name="connsiteX2" fmla="*/ 4434349 w 4434349"/>
              <a:gd name="connsiteY2" fmla="*/ 5962650 h 5962650"/>
              <a:gd name="connsiteX3" fmla="*/ 0 w 4434349"/>
              <a:gd name="connsiteY3" fmla="*/ 5962650 h 5962650"/>
              <a:gd name="connsiteX4" fmla="*/ 0 w 4434349"/>
              <a:gd name="connsiteY4" fmla="*/ 0 h 5962650"/>
              <a:gd name="connsiteX0" fmla="*/ 0 w 5034117"/>
              <a:gd name="connsiteY0" fmla="*/ 0 h 5962650"/>
              <a:gd name="connsiteX1" fmla="*/ 5034117 w 5034117"/>
              <a:gd name="connsiteY1" fmla="*/ 9833 h 5962650"/>
              <a:gd name="connsiteX2" fmla="*/ 4434349 w 5034117"/>
              <a:gd name="connsiteY2" fmla="*/ 5962650 h 5962650"/>
              <a:gd name="connsiteX3" fmla="*/ 0 w 5034117"/>
              <a:gd name="connsiteY3" fmla="*/ 5962650 h 5962650"/>
              <a:gd name="connsiteX4" fmla="*/ 0 w 5034117"/>
              <a:gd name="connsiteY4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117" h="5962650">
                <a:moveTo>
                  <a:pt x="0" y="0"/>
                </a:moveTo>
                <a:lnTo>
                  <a:pt x="5034117" y="9833"/>
                </a:lnTo>
                <a:lnTo>
                  <a:pt x="4434349" y="5962650"/>
                </a:lnTo>
                <a:lnTo>
                  <a:pt x="0" y="59626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457200" tIns="0" rIns="731520"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1800"/>
              </a:spcBef>
              <a:buNone/>
              <a:defRPr sz="1200" b="1" cap="all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2CC3881-64EF-4D51-BD0A-E07C2960C89A}"/>
              </a:ext>
            </a:extLst>
          </p:cNvPr>
          <p:cNvSpPr>
            <a:spLocks noEditPoints="1"/>
          </p:cNvSpPr>
          <p:nvPr userDrawn="1"/>
        </p:nvSpPr>
        <p:spPr bwMode="white">
          <a:xfrm>
            <a:off x="363794" y="362061"/>
            <a:ext cx="11464413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9025E7-B45B-CC46-B636-9055280FC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719" y="5539771"/>
            <a:ext cx="1771799" cy="4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02.xml"/><Relationship Id="rId47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37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00.xml"/><Relationship Id="rId45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96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4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103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39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41.xml"/><Relationship Id="rId42" Type="http://schemas.openxmlformats.org/officeDocument/2006/relationships/slideLayout" Target="../slideLayouts/slideLayout149.xml"/><Relationship Id="rId47" Type="http://schemas.openxmlformats.org/officeDocument/2006/relationships/slideLayout" Target="../slideLayouts/slideLayout154.xml"/><Relationship Id="rId50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9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37" Type="http://schemas.openxmlformats.org/officeDocument/2006/relationships/slideLayout" Target="../slideLayouts/slideLayout144.xml"/><Relationship Id="rId40" Type="http://schemas.openxmlformats.org/officeDocument/2006/relationships/slideLayout" Target="../slideLayouts/slideLayout147.xml"/><Relationship Id="rId45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43.xml"/><Relationship Id="rId4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4" Type="http://schemas.openxmlformats.org/officeDocument/2006/relationships/slideLayout" Target="../slideLayouts/slideLayout151.xml"/><Relationship Id="rId52" Type="http://schemas.openxmlformats.org/officeDocument/2006/relationships/image" Target="../media/image4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43" Type="http://schemas.openxmlformats.org/officeDocument/2006/relationships/slideLayout" Target="../slideLayouts/slideLayout150.xml"/><Relationship Id="rId48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15.xml"/><Relationship Id="rId51" Type="http://schemas.openxmlformats.org/officeDocument/2006/relationships/theme" Target="../theme/theme4.xml"/><Relationship Id="rId3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38" Type="http://schemas.openxmlformats.org/officeDocument/2006/relationships/slideLayout" Target="../slideLayouts/slideLayout145.xml"/><Relationship Id="rId4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D06AAA-4CA6-3344-A384-9825920592D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2ECEF0-1741-5A41-83F9-6EB1F552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2" y="365125"/>
            <a:ext cx="92889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D5375-D3F7-8942-BDE8-61BAB1CB0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922" y="1825625"/>
            <a:ext cx="92889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8051F-C7DC-C14B-841F-11C9F05EF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7923" y="6356350"/>
            <a:ext cx="1248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9F3D3DD-67DA-4D51-A30B-09179362B669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73A7-3F96-DB4C-963D-C615DB905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4128" y="6356350"/>
            <a:ext cx="61443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A0B66-6362-EC47-900C-928D84DDB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5719" y="6356349"/>
            <a:ext cx="1561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spc="15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5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40" r:id="rId2"/>
    <p:sldLayoutId id="2147483735" r:id="rId3"/>
    <p:sldLayoutId id="2147483743" r:id="rId4"/>
    <p:sldLayoutId id="2147483744" r:id="rId5"/>
    <p:sldLayoutId id="2147483746" r:id="rId6"/>
    <p:sldLayoutId id="2147483777" r:id="rId7"/>
    <p:sldLayoutId id="2147483731" r:id="rId8"/>
    <p:sldLayoutId id="2147483732" r:id="rId9"/>
    <p:sldLayoutId id="2147483733" r:id="rId10"/>
    <p:sldLayoutId id="2147483734" r:id="rId11"/>
    <p:sldLayoutId id="2147483704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BF55D-BFD2-4405-A961-A142B8B1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874" y="854463"/>
            <a:ext cx="10088526" cy="4154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6034C-73F2-4775-8269-E838B5F9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2124424"/>
            <a:ext cx="11028362" cy="397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15E38-067A-43FA-B0E3-47A1EC45C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240" y="6529281"/>
            <a:ext cx="13716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C6D4ED-F0D2-4947-95CF-C84C569FD0F0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F4918-88C9-124D-83A5-9479FA29F212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11BB193A-AB54-9F4C-A2D6-FF9F8D6EE31C}"/>
              </a:ext>
            </a:extLst>
          </p:cNvPr>
          <p:cNvSpPr/>
          <p:nvPr userDrawn="1"/>
        </p:nvSpPr>
        <p:spPr>
          <a:xfrm>
            <a:off x="554038" y="854463"/>
            <a:ext cx="549048" cy="415498"/>
          </a:xfrm>
          <a:prstGeom prst="parallelogram">
            <a:avLst/>
          </a:prstGeom>
          <a:solidFill>
            <a:srgbClr val="0D8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6EC460B-F67B-C041-836C-1DB0451790DC}"/>
              </a:ext>
            </a:extLst>
          </p:cNvPr>
          <p:cNvSpPr/>
          <p:nvPr userDrawn="1"/>
        </p:nvSpPr>
        <p:spPr>
          <a:xfrm>
            <a:off x="1048452" y="854463"/>
            <a:ext cx="408208" cy="415498"/>
          </a:xfrm>
          <a:prstGeom prst="parallelogram">
            <a:avLst/>
          </a:prstGeom>
          <a:solidFill>
            <a:srgbClr val="77C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5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51" r:id="rId6"/>
    <p:sldLayoutId id="2147483660" r:id="rId7"/>
    <p:sldLayoutId id="2147483694" r:id="rId8"/>
    <p:sldLayoutId id="2147483695" r:id="rId9"/>
    <p:sldLayoutId id="2147483696" r:id="rId10"/>
    <p:sldLayoutId id="2147483650" r:id="rId11"/>
    <p:sldLayoutId id="2147483664" r:id="rId12"/>
    <p:sldLayoutId id="2147483666" r:id="rId13"/>
    <p:sldLayoutId id="2147483652" r:id="rId14"/>
    <p:sldLayoutId id="2147483653" r:id="rId15"/>
    <p:sldLayoutId id="2147483662" r:id="rId16"/>
    <p:sldLayoutId id="2147483654" r:id="rId17"/>
    <p:sldLayoutId id="2147483661" r:id="rId18"/>
    <p:sldLayoutId id="2147483693" r:id="rId19"/>
    <p:sldLayoutId id="2147483663" r:id="rId20"/>
    <p:sldLayoutId id="2147483665" r:id="rId21"/>
    <p:sldLayoutId id="2147483667" r:id="rId22"/>
    <p:sldLayoutId id="2147483673" r:id="rId23"/>
    <p:sldLayoutId id="2147483668" r:id="rId24"/>
    <p:sldLayoutId id="2147483670" r:id="rId25"/>
    <p:sldLayoutId id="2147483669" r:id="rId26"/>
    <p:sldLayoutId id="2147483671" r:id="rId27"/>
    <p:sldLayoutId id="2147483672" r:id="rId28"/>
    <p:sldLayoutId id="2147483674" r:id="rId29"/>
    <p:sldLayoutId id="2147483675" r:id="rId30"/>
    <p:sldLayoutId id="2147483676" r:id="rId31"/>
    <p:sldLayoutId id="2147483677" r:id="rId32"/>
    <p:sldLayoutId id="2147483679" r:id="rId33"/>
    <p:sldLayoutId id="2147483680" r:id="rId34"/>
    <p:sldLayoutId id="2147483678" r:id="rId35"/>
    <p:sldLayoutId id="2147483690" r:id="rId36"/>
    <p:sldLayoutId id="2147483691" r:id="rId37"/>
    <p:sldLayoutId id="2147483692" r:id="rId38"/>
    <p:sldLayoutId id="2147483681" r:id="rId39"/>
    <p:sldLayoutId id="2147483682" r:id="rId40"/>
    <p:sldLayoutId id="2147483683" r:id="rId41"/>
    <p:sldLayoutId id="2147483684" r:id="rId42"/>
    <p:sldLayoutId id="2147483685" r:id="rId43"/>
    <p:sldLayoutId id="2147483686" r:id="rId44"/>
    <p:sldLayoutId id="2147483687" r:id="rId45"/>
    <p:sldLayoutId id="2147483688" r:id="rId46"/>
    <p:sldLayoutId id="2147483689" r:id="rId47"/>
    <p:sldLayoutId id="2147483655" r:id="rId4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445C8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 userDrawn="1">
          <p15:clr>
            <a:srgbClr val="F26B43"/>
          </p15:clr>
        </p15:guide>
        <p15:guide id="2" pos="349" userDrawn="1">
          <p15:clr>
            <a:srgbClr val="F26B43"/>
          </p15:clr>
        </p15:guide>
        <p15:guide id="3" orient="horz" pos="816" userDrawn="1">
          <p15:clr>
            <a:srgbClr val="F26B43"/>
          </p15:clr>
        </p15:guide>
        <p15:guide id="4" orient="horz" pos="1336" userDrawn="1">
          <p15:clr>
            <a:srgbClr val="F26B43"/>
          </p15:clr>
        </p15:guide>
        <p15:guide id="5" orient="horz" pos="3840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pos="496" userDrawn="1">
          <p15:clr>
            <a:srgbClr val="F26B43"/>
          </p15:clr>
        </p15:guide>
        <p15:guide id="8" pos="3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BF55D-BFD2-4405-A961-A142B8B1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854463"/>
            <a:ext cx="11028362" cy="4154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6034C-73F2-4775-8269-E838B5F9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276" y="2124424"/>
            <a:ext cx="10794124" cy="397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15E38-067A-43FA-B0E3-47A1EC45C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240" y="6529281"/>
            <a:ext cx="13716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C6D4ED-F0D2-4947-95CF-C84C569FD0F0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F4918-88C9-124D-83A5-9479FA29F212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0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445C8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>
          <p15:clr>
            <a:srgbClr val="F26B43"/>
          </p15:clr>
        </p15:guide>
        <p15:guide id="2" pos="349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1336">
          <p15:clr>
            <a:srgbClr val="F26B43"/>
          </p15:clr>
        </p15:guide>
        <p15:guide id="5" orient="horz" pos="3840">
          <p15:clr>
            <a:srgbClr val="F26B43"/>
          </p15:clr>
        </p15:guide>
        <p15:guide id="6" pos="7296">
          <p15:clr>
            <a:srgbClr val="F26B43"/>
          </p15:clr>
        </p15:guide>
        <p15:guide id="7" pos="496">
          <p15:clr>
            <a:srgbClr val="F26B43"/>
          </p15:clr>
        </p15:guide>
        <p15:guide id="8" pos="3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BF55D-BFD2-4405-A961-A142B8B1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874" y="854463"/>
            <a:ext cx="10088526" cy="4154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6034C-73F2-4775-8269-E838B5F9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38" y="2124424"/>
            <a:ext cx="11028362" cy="397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15E38-067A-43FA-B0E3-47A1EC45C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240" y="6529281"/>
            <a:ext cx="13716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986BD3BC-ECEA-4736-8442-17C48683C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C6D4ED-F0D2-4947-95CF-C84C569FD0F0}"/>
              </a:ext>
            </a:extLst>
          </p:cNvPr>
          <p:cNvCxnSpPr>
            <a:cxnSpLocks/>
          </p:cNvCxnSpPr>
          <p:nvPr userDrawn="1"/>
        </p:nvCxnSpPr>
        <p:spPr>
          <a:xfrm>
            <a:off x="11418570" y="6507147"/>
            <a:ext cx="0" cy="128016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F4918-88C9-124D-83A5-9479FA29F212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634" y="6468129"/>
            <a:ext cx="909183" cy="247297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11BB193A-AB54-9F4C-A2D6-FF9F8D6EE31C}"/>
              </a:ext>
            </a:extLst>
          </p:cNvPr>
          <p:cNvSpPr/>
          <p:nvPr userDrawn="1"/>
        </p:nvSpPr>
        <p:spPr>
          <a:xfrm>
            <a:off x="554038" y="854463"/>
            <a:ext cx="549048" cy="415498"/>
          </a:xfrm>
          <a:prstGeom prst="parallelogram">
            <a:avLst/>
          </a:prstGeom>
          <a:solidFill>
            <a:srgbClr val="0D8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6EC460B-F67B-C041-836C-1DB0451790DC}"/>
              </a:ext>
            </a:extLst>
          </p:cNvPr>
          <p:cNvSpPr/>
          <p:nvPr userDrawn="1"/>
        </p:nvSpPr>
        <p:spPr>
          <a:xfrm>
            <a:off x="1048452" y="854463"/>
            <a:ext cx="408208" cy="415498"/>
          </a:xfrm>
          <a:prstGeom prst="parallelogram">
            <a:avLst/>
          </a:prstGeom>
          <a:solidFill>
            <a:srgbClr val="77C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6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63" r:id="rId37"/>
    <p:sldLayoutId id="2147483864" r:id="rId38"/>
    <p:sldLayoutId id="2147483865" r:id="rId39"/>
    <p:sldLayoutId id="2147483866" r:id="rId40"/>
    <p:sldLayoutId id="2147483867" r:id="rId41"/>
    <p:sldLayoutId id="2147483868" r:id="rId42"/>
    <p:sldLayoutId id="2147483869" r:id="rId43"/>
    <p:sldLayoutId id="2147483870" r:id="rId44"/>
    <p:sldLayoutId id="2147483871" r:id="rId45"/>
    <p:sldLayoutId id="2147483872" r:id="rId46"/>
    <p:sldLayoutId id="2147483873" r:id="rId47"/>
    <p:sldLayoutId id="2147483874" r:id="rId48"/>
    <p:sldLayoutId id="2147483875" r:id="rId49"/>
    <p:sldLayoutId id="2147483876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445C8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8293A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>
          <p15:clr>
            <a:srgbClr val="F26B43"/>
          </p15:clr>
        </p15:guide>
        <p15:guide id="2" pos="349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1336">
          <p15:clr>
            <a:srgbClr val="F26B43"/>
          </p15:clr>
        </p15:guide>
        <p15:guide id="5" orient="horz" pos="3840">
          <p15:clr>
            <a:srgbClr val="F26B43"/>
          </p15:clr>
        </p15:guide>
        <p15:guide id="6" pos="7296">
          <p15:clr>
            <a:srgbClr val="F26B43"/>
          </p15:clr>
        </p15:guide>
        <p15:guide id="7" pos="496">
          <p15:clr>
            <a:srgbClr val="F26B43"/>
          </p15:clr>
        </p15:guide>
        <p15:guide id="8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dexchange.info/programs/dct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6.png"/><Relationship Id="rId5" Type="http://schemas.openxmlformats.org/officeDocument/2006/relationships/hyperlink" Target="https://hud.maps.arcgis.com/apps/instant/interactivelegend/index.html?appid=387154527c684255945f726413f1667f" TargetMode="External"/><Relationship Id="rId4" Type="http://schemas.openxmlformats.org/officeDocument/2006/relationships/hyperlink" Target="https://www.hud.gov/program_offices/public_indian_housing/ih/ONAP-ARP_Act_2021&#160;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jpowless@enterprisecommunity.org" TargetMode="External"/><Relationship Id="rId3" Type="http://schemas.openxmlformats.org/officeDocument/2006/relationships/image" Target="../media/image18.jpeg"/><Relationship Id="rId7" Type="http://schemas.openxmlformats.org/officeDocument/2006/relationships/hyperlink" Target="mailto:tplummer@enterprisecommunity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1.png"/><Relationship Id="rId4" Type="http://schemas.openxmlformats.org/officeDocument/2006/relationships/hyperlink" Target="mailto:mdean@enterprisecommunity.org" TargetMode="External"/><Relationship Id="rId9" Type="http://schemas.openxmlformats.org/officeDocument/2006/relationships/hyperlink" Target="mailto:eimmonen@enterprisecommunity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jpowless@enterprisecommunity.org" TargetMode="External"/><Relationship Id="rId3" Type="http://schemas.openxmlformats.org/officeDocument/2006/relationships/image" Target="../media/image18.jpeg"/><Relationship Id="rId7" Type="http://schemas.openxmlformats.org/officeDocument/2006/relationships/hyperlink" Target="mailto:tplummer@enterprisecommunity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1.png"/><Relationship Id="rId4" Type="http://schemas.openxmlformats.org/officeDocument/2006/relationships/hyperlink" Target="mailto:mdean@enterprisecommunity.org" TargetMode="External"/><Relationship Id="rId9" Type="http://schemas.openxmlformats.org/officeDocument/2006/relationships/hyperlink" Target="mailto:eimmonen@enterprisecommunity.or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7E70C36-83D3-D34D-896C-0C908006D4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 b="7734"/>
          <a:stretch/>
        </p:blipFill>
        <p:spPr>
          <a:xfrm>
            <a:off x="0" y="0"/>
            <a:ext cx="12192000" cy="6858000"/>
          </a:xfr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A7EB166-32BB-C14F-8C75-228E7A3D1B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6350" y="3352798"/>
            <a:ext cx="12179300" cy="350520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79F76C-5132-4B2F-9476-3E60D6597E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34117" cy="5962650"/>
          </a:xfrm>
        </p:spPr>
        <p:txBody>
          <a:bodyPr tIns="1783080"/>
          <a:lstStyle/>
          <a:p>
            <a:r>
              <a:rPr lang="en-US" sz="3600" b="0">
                <a:latin typeface="Public Sans ExtraBold"/>
                <a:cs typeface="Times New Roman"/>
              </a:rPr>
              <a:t>Communicating with Tribal Leadership </a:t>
            </a:r>
          </a:p>
          <a:p>
            <a:pPr lvl="1"/>
            <a:r>
              <a:rPr lang="en-US"/>
              <a:t>Southwest Tribal Housing Association  (SWTHA) Training</a:t>
            </a:r>
          </a:p>
          <a:p>
            <a:pPr lvl="2"/>
            <a:r>
              <a:rPr lang="en-US"/>
              <a:t>Jeremiah </a:t>
            </a:r>
            <a:r>
              <a:rPr lang="en-US" err="1"/>
              <a:t>powless</a:t>
            </a:r>
            <a:r>
              <a:rPr lang="en-US"/>
              <a:t>                                                            enterprise community partners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C53300-F4FB-874D-8855-8DBE2702AE9F}"/>
              </a:ext>
            </a:extLst>
          </p:cNvPr>
          <p:cNvGrpSpPr/>
          <p:nvPr/>
        </p:nvGrpSpPr>
        <p:grpSpPr>
          <a:xfrm>
            <a:off x="359007" y="365058"/>
            <a:ext cx="11464413" cy="6127229"/>
            <a:chOff x="1840077" y="687030"/>
            <a:chExt cx="11464413" cy="6127229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37BE7B0-59F3-412C-A52E-57822050981A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840077" y="687030"/>
              <a:ext cx="11464413" cy="6127229"/>
            </a:xfrm>
            <a:custGeom>
              <a:avLst/>
              <a:gdLst>
                <a:gd name="T0" fmla="*/ 0 w 7247"/>
                <a:gd name="T1" fmla="*/ 0 h 3876"/>
                <a:gd name="T2" fmla="*/ 0 w 7247"/>
                <a:gd name="T3" fmla="*/ 3876 h 3876"/>
                <a:gd name="T4" fmla="*/ 7247 w 7247"/>
                <a:gd name="T5" fmla="*/ 3876 h 3876"/>
                <a:gd name="T6" fmla="*/ 7247 w 7247"/>
                <a:gd name="T7" fmla="*/ 0 h 3876"/>
                <a:gd name="T8" fmla="*/ 0 w 7247"/>
                <a:gd name="T9" fmla="*/ 0 h 3876"/>
                <a:gd name="T10" fmla="*/ 117 w 7247"/>
                <a:gd name="T11" fmla="*/ 117 h 3876"/>
                <a:gd name="T12" fmla="*/ 3155 w 7247"/>
                <a:gd name="T13" fmla="*/ 117 h 3876"/>
                <a:gd name="T14" fmla="*/ 2763 w 7247"/>
                <a:gd name="T15" fmla="*/ 3759 h 3876"/>
                <a:gd name="T16" fmla="*/ 117 w 7247"/>
                <a:gd name="T17" fmla="*/ 3759 h 3876"/>
                <a:gd name="T18" fmla="*/ 117 w 7247"/>
                <a:gd name="T19" fmla="*/ 117 h 3876"/>
                <a:gd name="T20" fmla="*/ 7130 w 7247"/>
                <a:gd name="T21" fmla="*/ 3759 h 3876"/>
                <a:gd name="T22" fmla="*/ 2880 w 7247"/>
                <a:gd name="T23" fmla="*/ 3759 h 3876"/>
                <a:gd name="T24" fmla="*/ 3272 w 7247"/>
                <a:gd name="T25" fmla="*/ 117 h 3876"/>
                <a:gd name="T26" fmla="*/ 7130 w 7247"/>
                <a:gd name="T27" fmla="*/ 117 h 3876"/>
                <a:gd name="T28" fmla="*/ 7130 w 7247"/>
                <a:gd name="T29" fmla="*/ 3759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47" h="3876">
                  <a:moveTo>
                    <a:pt x="0" y="0"/>
                  </a:moveTo>
                  <a:lnTo>
                    <a:pt x="0" y="3876"/>
                  </a:lnTo>
                  <a:lnTo>
                    <a:pt x="7247" y="3876"/>
                  </a:lnTo>
                  <a:lnTo>
                    <a:pt x="7247" y="0"/>
                  </a:lnTo>
                  <a:lnTo>
                    <a:pt x="0" y="0"/>
                  </a:lnTo>
                  <a:close/>
                  <a:moveTo>
                    <a:pt x="117" y="117"/>
                  </a:moveTo>
                  <a:lnTo>
                    <a:pt x="3155" y="117"/>
                  </a:lnTo>
                  <a:lnTo>
                    <a:pt x="2763" y="3759"/>
                  </a:lnTo>
                  <a:lnTo>
                    <a:pt x="117" y="3759"/>
                  </a:lnTo>
                  <a:lnTo>
                    <a:pt x="117" y="117"/>
                  </a:lnTo>
                  <a:close/>
                  <a:moveTo>
                    <a:pt x="7130" y="3759"/>
                  </a:moveTo>
                  <a:lnTo>
                    <a:pt x="2880" y="3759"/>
                  </a:lnTo>
                  <a:lnTo>
                    <a:pt x="3272" y="117"/>
                  </a:lnTo>
                  <a:lnTo>
                    <a:pt x="7130" y="117"/>
                  </a:lnTo>
                  <a:lnTo>
                    <a:pt x="7130" y="3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52656"/>
                </a:solidFill>
                <a:effectLst/>
                <a:uLnTx/>
                <a:uFillTx/>
                <a:latin typeface="Public Sans Medium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0D18F3-BFF9-FE47-A32E-0F25F83D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3054" y="1057839"/>
              <a:ext cx="1812264" cy="493830"/>
            </a:xfrm>
            <a:prstGeom prst="rect">
              <a:avLst/>
            </a:prstGeom>
          </p:spPr>
        </p:pic>
      </p:grp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1AEE7F5B-B5DD-4F97-BF47-5EF4B46A38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9345" y="6040005"/>
            <a:ext cx="2556467" cy="25053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January  2024</a:t>
            </a:r>
          </a:p>
        </p:txBody>
      </p:sp>
    </p:spTree>
    <p:extLst>
      <p:ext uri="{BB962C8B-B14F-4D97-AF65-F5344CB8AC3E}">
        <p14:creationId xmlns:p14="http://schemas.microsoft.com/office/powerpoint/2010/main" val="68626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70448-9F3C-4260-CE1F-F16DC229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en-US"/>
              <a:t>Tribal Housing Stock</a:t>
            </a:r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16023BB3-FDC5-6375-6639-FAF575614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7751" y="2588966"/>
            <a:ext cx="4492545" cy="3118856"/>
          </a:xfrm>
        </p:spPr>
        <p:txBody>
          <a:bodyPr>
            <a:normAutofit/>
          </a:bodyPr>
          <a:lstStyle/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Housing Stock</a:t>
            </a: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Balance between availability in rentals vs. Private owned</a:t>
            </a:r>
          </a:p>
          <a:p>
            <a:pPr marL="182880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Addressing the full spectrum of housing needs in your community</a:t>
            </a:r>
          </a:p>
          <a:p>
            <a:endParaRPr lang="en-US" sz="2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68FC2-F4F8-4B43-40DF-831B9224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1C7E032-3E65-4F74-ACCA-212307D5D764}" type="datetime1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1/26/2024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Content Placeholder 7" descr="Several different houses in different stages of development&#10;&#10;Description automatically generated with medium confidence">
            <a:extLst>
              <a:ext uri="{FF2B5EF4-FFF2-40B4-BE49-F238E27FC236}">
                <a16:creationId xmlns:a16="http://schemas.microsoft.com/office/drawing/2014/main" id="{A3A37BA1-D0C7-F7C9-39A3-C56679DE4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8" r="12204" b="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C0B3C-218E-44AC-1738-7C262207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SLIDE </a:t>
            </a:r>
            <a:fld id="{F0C7289F-F1AA-3D46-950A-E615886B92ED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7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AE65B-8E1E-D2EE-B78D-0F86BD8C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69978"/>
            <a:ext cx="10076727" cy="1173700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Culture Preservation</a:t>
            </a:r>
          </a:p>
        </p:txBody>
      </p:sp>
      <p:pic>
        <p:nvPicPr>
          <p:cNvPr id="12" name="Picture 11" descr="A group of people wearing traditional clothing&#10;&#10;Description automatically generated">
            <a:extLst>
              <a:ext uri="{FF2B5EF4-FFF2-40B4-BE49-F238E27FC236}">
                <a16:creationId xmlns:a16="http://schemas.microsoft.com/office/drawing/2014/main" id="{AAEA28AD-2FC3-5EF4-AAA9-574592151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5" r="10476" b="-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8" name="Content Placeholder 7" descr="A group of women holding a large pumpkin&#10;&#10;Description automatically generated">
            <a:extLst>
              <a:ext uri="{FF2B5EF4-FFF2-40B4-BE49-F238E27FC236}">
                <a16:creationId xmlns:a16="http://schemas.microsoft.com/office/drawing/2014/main" id="{823DFD60-8F87-91D1-A604-AB811B86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0" r="10701" b="-2"/>
          <a:stretch/>
        </p:blipFill>
        <p:spPr>
          <a:xfrm>
            <a:off x="4000498" y="-1"/>
            <a:ext cx="4191001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0" name="Picture 9" descr="A person and a child sitting at a table&#10;&#10;Description automatically generated">
            <a:extLst>
              <a:ext uri="{FF2B5EF4-FFF2-40B4-BE49-F238E27FC236}">
                <a16:creationId xmlns:a16="http://schemas.microsoft.com/office/drawing/2014/main" id="{4A0F0E70-3C90-F99B-655C-F89EB6E29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77" r="20248" b="-1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A0586FD-A7C7-036C-877C-2E8234B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B073-D1E4-4EB6-8D8F-104492030292}" type="datetime1">
              <a:rPr lang="en-US" smtClean="0"/>
              <a:t>1/26/2024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B773FBB-2A14-EF83-31FA-60F9366B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00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1624A-D3AA-2191-F3CA-87CC2D87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Making the Case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6EE03-7DFA-8836-76C0-A6D238A1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21988ED-F464-40B8-8E8D-AB96C8136CFA}" type="datetime1">
              <a:rPr lang="en-US" smtClean="0">
                <a:solidFill>
                  <a:srgbClr val="FFFFFF"/>
                </a:solidFill>
              </a:rPr>
              <a:t>1/26/2024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CB0E2-1615-77C6-B454-BB823CE0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SLIDE </a:t>
            </a:r>
            <a:fld id="{F0C7289F-F1AA-3D46-950A-E615886B92ED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D897C191-A32B-F8D9-FD25-780BEC1E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34" y="2750370"/>
            <a:ext cx="7796144" cy="364365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D10699E-0DAD-C7BA-7046-4596B195F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34" y="148588"/>
            <a:ext cx="7891696" cy="24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9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CAD0-F484-449C-94D3-CBC7C190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416" y="846395"/>
            <a:ext cx="10084675" cy="495266"/>
          </a:xfrm>
        </p:spPr>
        <p:txBody>
          <a:bodyPr/>
          <a:lstStyle/>
          <a:p>
            <a:r>
              <a:rPr lang="en-US"/>
              <a:t>ARPA and DCTA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28F270-D484-4784-B115-E54BF3E7C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76" y="1574930"/>
            <a:ext cx="6296488" cy="390213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600" b="1" i="0" u="none" strike="noStrike" baseline="0" dirty="0">
                <a:solidFill>
                  <a:srgbClr val="042555"/>
                </a:solidFill>
                <a:latin typeface="Public Sans Light"/>
              </a:rPr>
              <a:t>Distressed Cities and Persistent Poverty Technical Assistance (DCTA): </a:t>
            </a:r>
            <a:r>
              <a:rPr lang="en-US" sz="1600" b="0" i="1" u="none" strike="noStrike" baseline="0" dirty="0">
                <a:solidFill>
                  <a:srgbClr val="042555"/>
                </a:solidFill>
                <a:latin typeface="Public Sans Light"/>
                <a:hlinkClick r:id="rId3"/>
              </a:rPr>
              <a:t>https://www.hudexchange.info/programs/dcta/</a:t>
            </a:r>
            <a:endParaRPr lang="en-US" sz="1600" b="0" i="1" u="none" strike="noStrike" baseline="0" dirty="0">
              <a:solidFill>
                <a:srgbClr val="042555"/>
              </a:solidFill>
              <a:latin typeface="Public Sans Light"/>
            </a:endParaRPr>
          </a:p>
          <a:p>
            <a:pPr lvl="1"/>
            <a:r>
              <a:rPr lang="en-US" sz="1600" dirty="0">
                <a:solidFill>
                  <a:srgbClr val="042555"/>
                </a:solidFill>
                <a:latin typeface="Public Sans Light"/>
              </a:rPr>
              <a:t>Including, but not limited to, changing market dynamics, economic decline, emigration, and/or natural disasters.</a:t>
            </a:r>
          </a:p>
          <a:p>
            <a:pPr lvl="1"/>
            <a:r>
              <a:rPr lang="en-US" sz="1600" dirty="0">
                <a:solidFill>
                  <a:srgbClr val="042555"/>
                </a:solidFill>
                <a:latin typeface="Public Sans Light"/>
              </a:rPr>
              <a:t>Eligibility map</a:t>
            </a:r>
            <a:endParaRPr lang="en-US" sz="1600" i="1" dirty="0">
              <a:solidFill>
                <a:srgbClr val="042555"/>
              </a:solidFill>
              <a:latin typeface="Public Sans Light"/>
            </a:endParaRPr>
          </a:p>
          <a:p>
            <a:pPr lvl="1"/>
            <a:r>
              <a:rPr lang="en-US" sz="1600" dirty="0">
                <a:solidFill>
                  <a:srgbClr val="042555"/>
                </a:solidFill>
                <a:latin typeface="Public Sans Light"/>
              </a:rPr>
              <a:t>Benefits to participating in the DCTA: </a:t>
            </a:r>
          </a:p>
          <a:p>
            <a:pPr lvl="2"/>
            <a:r>
              <a:rPr lang="en-US" sz="1600" dirty="0">
                <a:solidFill>
                  <a:srgbClr val="042555"/>
                </a:solidFill>
                <a:latin typeface="Public Sans Light"/>
              </a:rPr>
              <a:t>Improve financial management</a:t>
            </a:r>
          </a:p>
          <a:p>
            <a:pPr lvl="2"/>
            <a:r>
              <a:rPr lang="en-US" sz="1600" dirty="0">
                <a:solidFill>
                  <a:srgbClr val="042555"/>
                </a:solidFill>
                <a:latin typeface="Public Sans Light"/>
              </a:rPr>
              <a:t>Improve internal processes</a:t>
            </a:r>
          </a:p>
          <a:p>
            <a:pPr lvl="2"/>
            <a:r>
              <a:rPr lang="en-US" sz="1600" dirty="0">
                <a:solidFill>
                  <a:srgbClr val="042555"/>
                </a:solidFill>
                <a:latin typeface="Public Sans Light"/>
              </a:rPr>
              <a:t>Build program capacity</a:t>
            </a:r>
            <a:br>
              <a:rPr lang="en-US" sz="1600" dirty="0">
                <a:solidFill>
                  <a:srgbClr val="042555"/>
                </a:solidFill>
                <a:latin typeface="Public Sans Light"/>
              </a:rPr>
            </a:br>
            <a:endParaRPr lang="en-US" sz="1600" dirty="0">
              <a:solidFill>
                <a:srgbClr val="042555"/>
              </a:solidFill>
              <a:latin typeface="Public Sans Light" pitchFamily="2" charset="0"/>
            </a:endParaRPr>
          </a:p>
          <a:p>
            <a:r>
              <a:rPr lang="en-US" sz="1600" b="1" dirty="0">
                <a:solidFill>
                  <a:srgbClr val="042555"/>
                </a:solidFill>
                <a:latin typeface="Public Sans Light"/>
              </a:rPr>
              <a:t>American Rescue Plan Act (ARPA) of 2021</a:t>
            </a:r>
            <a:r>
              <a:rPr lang="en-US" sz="1600" dirty="0">
                <a:solidFill>
                  <a:srgbClr val="042555"/>
                </a:solidFill>
                <a:latin typeface="Public Sans Light"/>
              </a:rPr>
              <a:t>: </a:t>
            </a:r>
            <a:r>
              <a:rPr lang="en-US" sz="1600" i="1" dirty="0">
                <a:solidFill>
                  <a:srgbClr val="042555"/>
                </a:solidFill>
                <a:latin typeface="Public Sans Light"/>
                <a:hlinkClick r:id="rId4"/>
              </a:rPr>
              <a:t>Link to info page</a:t>
            </a:r>
            <a:endParaRPr lang="en-US" sz="1600" i="1" dirty="0">
              <a:solidFill>
                <a:srgbClr val="042555"/>
              </a:solidFill>
              <a:latin typeface="Public Sans Light"/>
            </a:endParaRPr>
          </a:p>
          <a:p>
            <a:pPr lvl="1"/>
            <a:r>
              <a:rPr lang="en-US" sz="1600" dirty="0">
                <a:solidFill>
                  <a:srgbClr val="042555"/>
                </a:solidFill>
                <a:latin typeface="Public Sans Light"/>
              </a:rPr>
              <a:t>If you have not already spent these dollars, don't send them back! Request Technical Assistance from HUD to figure out how to spend these funds.</a:t>
            </a:r>
            <a:br>
              <a:rPr lang="en-US" sz="1600" dirty="0">
                <a:solidFill>
                  <a:srgbClr val="042555"/>
                </a:solidFill>
                <a:latin typeface="Public Sans Light"/>
              </a:rPr>
            </a:br>
            <a:endParaRPr lang="en-US" sz="1600" dirty="0">
              <a:solidFill>
                <a:srgbClr val="042555"/>
              </a:solidFill>
              <a:latin typeface="Public Sans Light" pitchFamily="2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42555"/>
              </a:solidFill>
              <a:latin typeface="+mj-lt"/>
            </a:endParaRPr>
          </a:p>
          <a:p>
            <a:pPr marL="0" indent="0">
              <a:buNone/>
            </a:pPr>
            <a:endParaRPr lang="en-US" dirty="0">
              <a:latin typeface="Public Sans" pitchFamily="2" charset="77"/>
            </a:endParaRPr>
          </a:p>
          <a:p>
            <a:pPr marL="0" indent="0">
              <a:buNone/>
            </a:pPr>
            <a:endParaRPr lang="en-US" dirty="0">
              <a:latin typeface="Public Sans" pitchFamily="2" charset="77"/>
            </a:endParaRPr>
          </a:p>
          <a:p>
            <a:pPr marL="0" indent="0">
              <a:buNone/>
            </a:pPr>
            <a:endParaRPr lang="en-US" dirty="0">
              <a:latin typeface="Public Sa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C34B5-98CD-4883-8CC8-316B4EE3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BD3BC-ECEA-4736-8442-17C48683CD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52656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2656"/>
              </a:solidFill>
              <a:effectLst/>
              <a:uLnTx/>
              <a:uFillTx/>
              <a:latin typeface="Public San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3D579-FE8F-4A41-B9C5-4304601719B4}"/>
              </a:ext>
            </a:extLst>
          </p:cNvPr>
          <p:cNvSpPr txBox="1"/>
          <p:nvPr/>
        </p:nvSpPr>
        <p:spPr>
          <a:xfrm>
            <a:off x="1532416" y="611458"/>
            <a:ext cx="5077030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cap="all" spc="20" dirty="0">
                <a:solidFill>
                  <a:srgbClr val="59A4E8"/>
                </a:solidFill>
                <a:latin typeface="Public Sans Medium"/>
              </a:rPr>
              <a:t>Showing support</a:t>
            </a:r>
            <a:endParaRPr kumimoji="0" lang="en-US" sz="1400" b="0" i="0" u="none" strike="noStrike" kern="1200" cap="all" spc="20" normalizeH="0" baseline="0" noProof="0" dirty="0">
              <a:ln>
                <a:noFill/>
              </a:ln>
              <a:solidFill>
                <a:srgbClr val="59A4E8"/>
              </a:solidFill>
              <a:effectLst/>
              <a:uLnTx/>
              <a:uFillTx/>
              <a:latin typeface="Public Sans Medium"/>
              <a:ea typeface="+mn-ea"/>
              <a:cs typeface="+mn-cs"/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3D7100EC-ECC0-9FCC-0D06-2A6E5DD4C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164" y="2105651"/>
            <a:ext cx="5147535" cy="28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3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A60365DF-BF51-8741-9686-CE7F7FB4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" y="1"/>
            <a:ext cx="12179289" cy="6857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67AF2-7416-4646-A1A2-CBC6AE859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Navigating Risk Management – Identifying Potential Concerns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01429-EF5B-AE4F-97B6-90738DCA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851C-4ABE-406F-943D-466BB6AFB21B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B2E25-04EB-504C-80ED-AD4F4D93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45D40B-431D-ECF2-7F41-51CB753BD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3518" y="1873934"/>
            <a:ext cx="9017463" cy="425471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87AF23-1EA8-1D80-3028-11911E4EC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23" y="945016"/>
            <a:ext cx="1491343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11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9CDEC7-7F6F-4513-A8CD-D8932BF7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205608"/>
            <a:ext cx="11010900" cy="285273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WORKSHEET </a:t>
            </a:r>
            <a:r>
              <a:rPr lang="en-US"/>
              <a:t> ACTIVITY</a:t>
            </a:r>
            <a:endParaRPr lang="en-US">
              <a:solidFill>
                <a:srgbClr val="0D887A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53BE3-C287-444A-802C-A6A0FEB7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004D8-E13D-2747-A704-38C7A2ACF8E8}"/>
              </a:ext>
            </a:extLst>
          </p:cNvPr>
          <p:cNvSpPr txBox="1"/>
          <p:nvPr/>
        </p:nvSpPr>
        <p:spPr>
          <a:xfrm>
            <a:off x="864973" y="2321004"/>
            <a:ext cx="10736477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Tribal Leader and Housing Authority Meeting Role Play – Asking for something…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Worksheet: 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1.) Let's Get Clear - What are we asking Tribal Leaders to Do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2.) Make Your Case - Why this matters - What problem it solves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3.) Anticipate Conflict - Navigating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98394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9CDEC7-7F6F-4513-A8CD-D8932BF7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REFLECTIONS</a:t>
            </a:r>
            <a:endParaRPr lang="en-US">
              <a:solidFill>
                <a:srgbClr val="77C09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53BE3-C287-444A-802C-A6A0FEB7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D3BC-ECEA-4736-8442-17C48683CD7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7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helping another person&#10;&#10;Description automatically generated">
            <a:extLst>
              <a:ext uri="{FF2B5EF4-FFF2-40B4-BE49-F238E27FC236}">
                <a16:creationId xmlns:a16="http://schemas.microsoft.com/office/drawing/2014/main" id="{1911978D-32D6-FE40-A443-86168F1A64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5334000" y="0"/>
            <a:ext cx="6858000" cy="6858000"/>
          </a:xfr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ECDF49-8DBC-3866-9A25-9349B45CE6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4534797" cy="5962650"/>
          </a:xfrm>
        </p:spPr>
        <p:txBody>
          <a:bodyPr/>
          <a:lstStyle/>
          <a:p>
            <a:r>
              <a:rPr lang="en-US" dirty="0"/>
              <a:t>Asking for Help…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D77FF40-C00F-703E-6C3A-3814A34192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5240" y="6529281"/>
            <a:ext cx="137160" cy="123111"/>
          </a:xfrm>
        </p:spPr>
        <p:txBody>
          <a:bodyPr/>
          <a:lstStyle/>
          <a:p>
            <a:pPr>
              <a:spcAft>
                <a:spcPts val="600"/>
              </a:spcAft>
            </a:pPr>
            <a:fld id="{986BD3BC-ECEA-4736-8442-17C48683CD7A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80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F7D3F82-F311-B7E2-76D9-5E672DB8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22" y="365125"/>
            <a:ext cx="9288966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</a:t>
            </a:r>
            <a:r>
              <a:rPr lang="en-US" dirty="0"/>
              <a:t>ogether </a:t>
            </a:r>
            <a:r>
              <a:rPr lang="en-US" dirty="0" err="1"/>
              <a:t>w</a:t>
            </a:r>
            <a:r>
              <a:rPr lang="en-US" dirty="0" err="1">
                <a:solidFill>
                  <a:srgbClr val="002060"/>
                </a:solidFill>
              </a:rPr>
              <a:t>E</a:t>
            </a: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en-US" dirty="0"/>
              <a:t>chieve </a:t>
            </a:r>
            <a:r>
              <a:rPr lang="en-US" dirty="0">
                <a:solidFill>
                  <a:srgbClr val="002060"/>
                </a:solidFill>
              </a:rPr>
              <a:t>M</a:t>
            </a:r>
            <a:r>
              <a:rPr lang="en-US" dirty="0"/>
              <a:t>ore</a:t>
            </a:r>
          </a:p>
        </p:txBody>
      </p:sp>
      <p:pic>
        <p:nvPicPr>
          <p:cNvPr id="7" name="Content Placeholder 6" descr="Colleagues huddle">
            <a:extLst>
              <a:ext uri="{FF2B5EF4-FFF2-40B4-BE49-F238E27FC236}">
                <a16:creationId xmlns:a16="http://schemas.microsoft.com/office/drawing/2014/main" id="{63B4209E-E390-CC30-3EBF-FD699CF8F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048" r="-2" b="13773"/>
          <a:stretch/>
        </p:blipFill>
        <p:spPr>
          <a:xfrm>
            <a:off x="657922" y="1825625"/>
            <a:ext cx="9288966" cy="4351338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D6856-36D6-E9FB-4B14-AF24C2586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923" y="6356350"/>
            <a:ext cx="124893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09A5E30-E6D6-4A44-ABE8-4A25D68ECF9F}" type="datetime1">
              <a:rPr lang="en-US" smtClean="0"/>
              <a:pPr>
                <a:spcAft>
                  <a:spcPts val="600"/>
                </a:spcAft>
              </a:pPr>
              <a:t>1/26/2024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A5930-DC7B-8523-4E67-2DB23E9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5719" y="6356349"/>
            <a:ext cx="156117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SLIDE </a:t>
            </a:r>
            <a:fld id="{F0C7289F-F1AA-3D46-950A-E615886B92ED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1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410728EE-B3CC-EC39-7F32-1651687D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854463"/>
            <a:ext cx="11028362" cy="415498"/>
          </a:xfrm>
        </p:spPr>
        <p:txBody>
          <a:bodyPr/>
          <a:lstStyle/>
          <a:p>
            <a:r>
              <a:rPr lang="en-US"/>
              <a:t>Tribal Nations Team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F1FD6EBE-6528-BE05-535A-2F70FCD6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5240" y="6529281"/>
            <a:ext cx="137160" cy="123111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86BD3BC-ECEA-4736-8442-17C48683CD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52656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2656"/>
              </a:solidFill>
              <a:effectLst/>
              <a:uLnTx/>
              <a:uFillTx/>
              <a:latin typeface="Public Sans"/>
              <a:ea typeface="+mn-ea"/>
              <a:cs typeface="+mn-cs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37F40C4-2E26-A72C-A92D-0EDF2D2690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rmAutofit/>
          </a:bodyPr>
          <a:lstStyle/>
          <a:p>
            <a:r>
              <a:rPr lang="en-US"/>
              <a:t>Enterprise Community Partners</a:t>
            </a:r>
          </a:p>
        </p:txBody>
      </p:sp>
      <p:pic>
        <p:nvPicPr>
          <p:cNvPr id="17" name="Picture Placeholder 16" descr="A person smiling in front of a fence&#10;&#10;Description automatically generated">
            <a:extLst>
              <a:ext uri="{FF2B5EF4-FFF2-40B4-BE49-F238E27FC236}">
                <a16:creationId xmlns:a16="http://schemas.microsoft.com/office/drawing/2014/main" id="{C8E679CC-3457-CF26-93C5-D90EEF9D224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r="2" b="17092"/>
          <a:stretch/>
        </p:blipFill>
        <p:spPr>
          <a:xfrm>
            <a:off x="3393334" y="1956107"/>
            <a:ext cx="2616200" cy="2046288"/>
          </a:xfrm>
          <a:noFill/>
        </p:spPr>
      </p:pic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514E87A-79AF-CF86-050F-BD0CAEA2DF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94929" y="4090988"/>
            <a:ext cx="2616200" cy="2109787"/>
          </a:xfrm>
        </p:spPr>
        <p:txBody>
          <a:bodyPr>
            <a:normAutofit/>
          </a:bodyPr>
          <a:lstStyle/>
          <a:p>
            <a:r>
              <a:rPr lang="en-US"/>
              <a:t>Morgan Dean</a:t>
            </a:r>
            <a:br>
              <a:rPr lang="en-US"/>
            </a:br>
            <a:r>
              <a:rPr lang="en-US" sz="1400"/>
              <a:t>Program Director</a:t>
            </a:r>
            <a:endParaRPr lang="en-US"/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mdean@enterprisecommunity.org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15" name="Picture Placeholder 14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404EBFC1-509A-C361-7274-1EEEC0AAC2F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 r="5" b="36524"/>
          <a:stretch/>
        </p:blipFill>
        <p:spPr>
          <a:xfrm>
            <a:off x="664788" y="1956107"/>
            <a:ext cx="2616200" cy="2046288"/>
          </a:xfr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E51708-3ECE-DE4D-351C-9F05FDB3CAA7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9"/>
          <a:stretch/>
        </p:blipFill>
        <p:spPr bwMode="auto">
          <a:xfrm>
            <a:off x="6121880" y="1956107"/>
            <a:ext cx="2616200" cy="2046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5" name="Text Placeholder 9">
            <a:extLst>
              <a:ext uri="{FF2B5EF4-FFF2-40B4-BE49-F238E27FC236}">
                <a16:creationId xmlns:a16="http://schemas.microsoft.com/office/drawing/2014/main" id="{ECE10F97-F5FA-406E-50FE-9BBC41CC02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2616200" cy="2109787"/>
          </a:xfrm>
        </p:spPr>
        <p:txBody>
          <a:bodyPr/>
          <a:lstStyle/>
          <a:p>
            <a:r>
              <a:rPr lang="en-US"/>
              <a:t>Tonya Plummer</a:t>
            </a:r>
            <a:br>
              <a:rPr lang="en-US"/>
            </a:br>
            <a:r>
              <a:rPr lang="en-US" sz="1400"/>
              <a:t>Director</a:t>
            </a:r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tplummer@enterprisecommunity.org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037" name="Text Placeholder 10">
            <a:extLst>
              <a:ext uri="{FF2B5EF4-FFF2-40B4-BE49-F238E27FC236}">
                <a16:creationId xmlns:a16="http://schemas.microsoft.com/office/drawing/2014/main" id="{22542B1E-42D9-0177-9C5B-53FF0D4B35A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21880" y="4090988"/>
            <a:ext cx="2616200" cy="2109787"/>
          </a:xfrm>
        </p:spPr>
        <p:txBody>
          <a:bodyPr/>
          <a:lstStyle/>
          <a:p>
            <a:r>
              <a:rPr lang="en-US"/>
              <a:t>Jeremiah Powless</a:t>
            </a:r>
            <a:br>
              <a:rPr lang="en-US"/>
            </a:br>
            <a:r>
              <a:rPr lang="en-US" sz="1400"/>
              <a:t>Program Officer</a:t>
            </a:r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jpowless@enterprisecommunity.org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039" name="Text Placeholder 11">
            <a:extLst>
              <a:ext uri="{FF2B5EF4-FFF2-40B4-BE49-F238E27FC236}">
                <a16:creationId xmlns:a16="http://schemas.microsoft.com/office/drawing/2014/main" id="{3C5EE729-10BF-0DBA-3FCF-B44471F227E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830" y="4090988"/>
            <a:ext cx="2616200" cy="2109787"/>
          </a:xfrm>
        </p:spPr>
        <p:txBody>
          <a:bodyPr/>
          <a:lstStyle/>
          <a:p>
            <a:r>
              <a:rPr lang="en-US"/>
              <a:t>Evelyn Immonen</a:t>
            </a:r>
            <a:br>
              <a:rPr lang="en-US"/>
            </a:br>
            <a:r>
              <a:rPr lang="en-US" sz="1400"/>
              <a:t>Program Officer</a:t>
            </a:r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eimmonen@enterprisecommunity.org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1028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A6400A1D-4E9A-9E97-1B1A-4F1FCD2EF8B6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 rotWithShape="1">
          <a:blip r:embed="rId10"/>
          <a:srcRect l="-4" t="-201" r="4" b="18151"/>
          <a:stretch/>
        </p:blipFill>
        <p:spPr bwMode="auto">
          <a:xfrm>
            <a:off x="8848725" y="1955800"/>
            <a:ext cx="2616200" cy="20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2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410728EE-B3CC-EC39-7F32-1651687D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854463"/>
            <a:ext cx="11028362" cy="415498"/>
          </a:xfrm>
        </p:spPr>
        <p:txBody>
          <a:bodyPr/>
          <a:lstStyle/>
          <a:p>
            <a:r>
              <a:rPr lang="en-US"/>
              <a:t>Tribal Nations Team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F1FD6EBE-6528-BE05-535A-2F70FCD6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5240" y="6529281"/>
            <a:ext cx="137160" cy="123111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86BD3BC-ECEA-4736-8442-17C48683CD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52656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2656"/>
              </a:solidFill>
              <a:effectLst/>
              <a:uLnTx/>
              <a:uFillTx/>
              <a:latin typeface="Public Sans"/>
              <a:ea typeface="+mn-ea"/>
              <a:cs typeface="+mn-cs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37F40C4-2E26-A72C-A92D-0EDF2D2690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38" y="1299495"/>
            <a:ext cx="11028362" cy="221599"/>
          </a:xfrm>
        </p:spPr>
        <p:txBody>
          <a:bodyPr>
            <a:normAutofit/>
          </a:bodyPr>
          <a:lstStyle/>
          <a:p>
            <a:r>
              <a:rPr lang="en-US"/>
              <a:t>Enterprise Community Partners</a:t>
            </a:r>
          </a:p>
        </p:txBody>
      </p:sp>
      <p:pic>
        <p:nvPicPr>
          <p:cNvPr id="17" name="Picture Placeholder 16" descr="A person smiling in front of a fence&#10;&#10;Description automatically generated">
            <a:extLst>
              <a:ext uri="{FF2B5EF4-FFF2-40B4-BE49-F238E27FC236}">
                <a16:creationId xmlns:a16="http://schemas.microsoft.com/office/drawing/2014/main" id="{C8E679CC-3457-CF26-93C5-D90EEF9D224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r="2" b="17092"/>
          <a:stretch/>
        </p:blipFill>
        <p:spPr>
          <a:xfrm>
            <a:off x="3393334" y="1956107"/>
            <a:ext cx="2616200" cy="2046288"/>
          </a:xfrm>
          <a:noFill/>
        </p:spPr>
      </p:pic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514E87A-79AF-CF86-050F-BD0CAEA2DF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94929" y="4090988"/>
            <a:ext cx="2616200" cy="2109787"/>
          </a:xfrm>
        </p:spPr>
        <p:txBody>
          <a:bodyPr>
            <a:normAutofit/>
          </a:bodyPr>
          <a:lstStyle/>
          <a:p>
            <a:r>
              <a:rPr lang="en-US"/>
              <a:t>Morgan Dean</a:t>
            </a:r>
            <a:br>
              <a:rPr lang="en-US"/>
            </a:br>
            <a:r>
              <a:rPr lang="en-US" sz="1400"/>
              <a:t>Program Director</a:t>
            </a:r>
            <a:endParaRPr lang="en-US"/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mdean@enterprisecommunity.org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15" name="Picture Placeholder 14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404EBFC1-509A-C361-7274-1EEEC0AAC2F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 r="5" b="36524"/>
          <a:stretch/>
        </p:blipFill>
        <p:spPr>
          <a:xfrm>
            <a:off x="664788" y="1956107"/>
            <a:ext cx="2616200" cy="2046288"/>
          </a:xfr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E51708-3ECE-DE4D-351C-9F05FDB3CAA7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9"/>
          <a:stretch/>
        </p:blipFill>
        <p:spPr bwMode="auto">
          <a:xfrm>
            <a:off x="6121880" y="1956107"/>
            <a:ext cx="2616200" cy="2046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5" name="Text Placeholder 9">
            <a:extLst>
              <a:ext uri="{FF2B5EF4-FFF2-40B4-BE49-F238E27FC236}">
                <a16:creationId xmlns:a16="http://schemas.microsoft.com/office/drawing/2014/main" id="{ECE10F97-F5FA-406E-50FE-9BBC41CC02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978" y="4090988"/>
            <a:ext cx="2616200" cy="2109787"/>
          </a:xfrm>
        </p:spPr>
        <p:txBody>
          <a:bodyPr/>
          <a:lstStyle/>
          <a:p>
            <a:r>
              <a:rPr lang="en-US"/>
              <a:t>Tonya Plummer</a:t>
            </a:r>
            <a:br>
              <a:rPr lang="en-US"/>
            </a:br>
            <a:r>
              <a:rPr lang="en-US" sz="1400"/>
              <a:t>Director</a:t>
            </a:r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tplummer@enterprisecommunity.org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037" name="Text Placeholder 10">
            <a:extLst>
              <a:ext uri="{FF2B5EF4-FFF2-40B4-BE49-F238E27FC236}">
                <a16:creationId xmlns:a16="http://schemas.microsoft.com/office/drawing/2014/main" id="{22542B1E-42D9-0177-9C5B-53FF0D4B35A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21880" y="4090988"/>
            <a:ext cx="2616200" cy="2109787"/>
          </a:xfrm>
        </p:spPr>
        <p:txBody>
          <a:bodyPr/>
          <a:lstStyle/>
          <a:p>
            <a:r>
              <a:rPr lang="en-US"/>
              <a:t>Jeremiah Powless</a:t>
            </a:r>
            <a:br>
              <a:rPr lang="en-US"/>
            </a:br>
            <a:r>
              <a:rPr lang="en-US" sz="1400"/>
              <a:t>Program Officer</a:t>
            </a:r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jpowless@enterprisecommunity.org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039" name="Text Placeholder 11">
            <a:extLst>
              <a:ext uri="{FF2B5EF4-FFF2-40B4-BE49-F238E27FC236}">
                <a16:creationId xmlns:a16="http://schemas.microsoft.com/office/drawing/2014/main" id="{3C5EE729-10BF-0DBA-3FCF-B44471F227E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48830" y="4090988"/>
            <a:ext cx="2616200" cy="2109787"/>
          </a:xfrm>
        </p:spPr>
        <p:txBody>
          <a:bodyPr/>
          <a:lstStyle/>
          <a:p>
            <a:r>
              <a:rPr lang="en-US"/>
              <a:t>Evelyn Immonen</a:t>
            </a:r>
            <a:br>
              <a:rPr lang="en-US"/>
            </a:br>
            <a:r>
              <a:rPr lang="en-US" sz="1400"/>
              <a:t>Program Officer</a:t>
            </a:r>
          </a:p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eimmonen@enterprisecommunity.org</a:t>
            </a:r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1028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A6400A1D-4E9A-9E97-1B1A-4F1FCD2EF8B6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 rotWithShape="1">
          <a:blip r:embed="rId10"/>
          <a:srcRect l="-4" t="-201" r="4" b="18151"/>
          <a:stretch/>
        </p:blipFill>
        <p:spPr bwMode="auto">
          <a:xfrm>
            <a:off x="8848725" y="1955800"/>
            <a:ext cx="2616200" cy="20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ield with trees and a sunset&#10;&#10;Description automatically generated">
            <a:extLst>
              <a:ext uri="{FF2B5EF4-FFF2-40B4-BE49-F238E27FC236}">
                <a16:creationId xmlns:a16="http://schemas.microsoft.com/office/drawing/2014/main" id="{B7F5A912-4A3F-C844-81DD-8C8E26E865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500" b="12500"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F50E5B-9D87-429F-88E9-97A02D268D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19" y="447676"/>
            <a:ext cx="5061293" cy="5962650"/>
          </a:xfrm>
        </p:spPr>
        <p:txBody>
          <a:bodyPr tIns="0"/>
          <a:lstStyle/>
          <a:p>
            <a:r>
              <a:rPr lang="en-US" sz="500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2B828-DF8D-9740-B60E-33130842B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485" y="5542420"/>
            <a:ext cx="1812262" cy="49383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D044798A-884E-0C41-8A97-D01BB15DEC5E}"/>
              </a:ext>
            </a:extLst>
          </p:cNvPr>
          <p:cNvSpPr>
            <a:spLocks noEditPoints="1"/>
          </p:cNvSpPr>
          <p:nvPr/>
        </p:nvSpPr>
        <p:spPr bwMode="black">
          <a:xfrm>
            <a:off x="365570" y="442879"/>
            <a:ext cx="11533685" cy="6127229"/>
          </a:xfrm>
          <a:custGeom>
            <a:avLst/>
            <a:gdLst>
              <a:gd name="T0" fmla="*/ 0 w 7247"/>
              <a:gd name="T1" fmla="*/ 0 h 3876"/>
              <a:gd name="T2" fmla="*/ 0 w 7247"/>
              <a:gd name="T3" fmla="*/ 3876 h 3876"/>
              <a:gd name="T4" fmla="*/ 7247 w 7247"/>
              <a:gd name="T5" fmla="*/ 3876 h 3876"/>
              <a:gd name="T6" fmla="*/ 7247 w 7247"/>
              <a:gd name="T7" fmla="*/ 0 h 3876"/>
              <a:gd name="T8" fmla="*/ 0 w 7247"/>
              <a:gd name="T9" fmla="*/ 0 h 3876"/>
              <a:gd name="T10" fmla="*/ 117 w 7247"/>
              <a:gd name="T11" fmla="*/ 117 h 3876"/>
              <a:gd name="T12" fmla="*/ 3155 w 7247"/>
              <a:gd name="T13" fmla="*/ 117 h 3876"/>
              <a:gd name="T14" fmla="*/ 2763 w 7247"/>
              <a:gd name="T15" fmla="*/ 3759 h 3876"/>
              <a:gd name="T16" fmla="*/ 117 w 7247"/>
              <a:gd name="T17" fmla="*/ 3759 h 3876"/>
              <a:gd name="T18" fmla="*/ 117 w 7247"/>
              <a:gd name="T19" fmla="*/ 117 h 3876"/>
              <a:gd name="T20" fmla="*/ 7130 w 7247"/>
              <a:gd name="T21" fmla="*/ 3759 h 3876"/>
              <a:gd name="T22" fmla="*/ 2880 w 7247"/>
              <a:gd name="T23" fmla="*/ 3759 h 3876"/>
              <a:gd name="T24" fmla="*/ 3272 w 7247"/>
              <a:gd name="T25" fmla="*/ 117 h 3876"/>
              <a:gd name="T26" fmla="*/ 7130 w 7247"/>
              <a:gd name="T27" fmla="*/ 117 h 3876"/>
              <a:gd name="T28" fmla="*/ 7130 w 7247"/>
              <a:gd name="T29" fmla="*/ 3759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47" h="3876">
                <a:moveTo>
                  <a:pt x="0" y="0"/>
                </a:moveTo>
                <a:lnTo>
                  <a:pt x="0" y="3876"/>
                </a:lnTo>
                <a:lnTo>
                  <a:pt x="7247" y="3876"/>
                </a:lnTo>
                <a:lnTo>
                  <a:pt x="7247" y="0"/>
                </a:lnTo>
                <a:lnTo>
                  <a:pt x="0" y="0"/>
                </a:lnTo>
                <a:close/>
                <a:moveTo>
                  <a:pt x="117" y="117"/>
                </a:moveTo>
                <a:lnTo>
                  <a:pt x="3155" y="117"/>
                </a:lnTo>
                <a:lnTo>
                  <a:pt x="2763" y="3759"/>
                </a:lnTo>
                <a:lnTo>
                  <a:pt x="117" y="3759"/>
                </a:lnTo>
                <a:lnTo>
                  <a:pt x="117" y="117"/>
                </a:lnTo>
                <a:close/>
                <a:moveTo>
                  <a:pt x="7130" y="3759"/>
                </a:moveTo>
                <a:lnTo>
                  <a:pt x="2880" y="3759"/>
                </a:lnTo>
                <a:lnTo>
                  <a:pt x="3272" y="117"/>
                </a:lnTo>
                <a:lnTo>
                  <a:pt x="7130" y="117"/>
                </a:lnTo>
                <a:lnTo>
                  <a:pt x="7130" y="37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2656"/>
              </a:solidFill>
              <a:effectLst/>
              <a:uLnTx/>
              <a:uFillTx/>
              <a:latin typeface="Public Sans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2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AFEB-87A4-B942-B00E-C173ECCE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Tribal Leaders Can Support Homeownership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3E0AF-E43D-A249-9B7D-4C6E147D7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Module 11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7D57A-CE56-4241-B22D-C4C26FF2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4978-E4EA-4A61-A8B3-B3F41188DCAF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B3CDC-55BF-D943-A03F-C8DBCDD5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B88D9-B3BD-EB56-E6B1-8AA8439C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508" y="389106"/>
            <a:ext cx="3722984" cy="372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4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4006-F197-4AC0-1D8A-8FAB4EC2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/>
                <a:ea typeface="Cambria"/>
              </a:rPr>
              <a:t>Who are Tribal Leaders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B70A7-546D-B30C-6C97-1BFD8BAFB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F2EA-3A77-48ED-A792-B069C7D71880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25449-C08E-9370-599C-4B617F28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FA78F-0449-E25E-E355-54A06A86D13A}"/>
              </a:ext>
            </a:extLst>
          </p:cNvPr>
          <p:cNvSpPr txBox="1"/>
          <p:nvPr/>
        </p:nvSpPr>
        <p:spPr>
          <a:xfrm>
            <a:off x="753893" y="1823936"/>
            <a:ext cx="9178088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Tribal Officials (Elected or Appointed)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Tribal/Traditional Elders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Influencers – Individuals with special social capital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Hierarchy of administration – city code &amp; planning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TDHE – other Tribal orgs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cs typeface="Calibri"/>
              </a:rPr>
              <a:t>Community advisors &amp; committees </a:t>
            </a:r>
          </a:p>
          <a:p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  <a:p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592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d dot with arrows pointing to it">
            <a:extLst>
              <a:ext uri="{FF2B5EF4-FFF2-40B4-BE49-F238E27FC236}">
                <a16:creationId xmlns:a16="http://schemas.microsoft.com/office/drawing/2014/main" id="{5ACC308A-D222-6B34-C6AD-7C9DE5A09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4" b="10396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821DE-39D4-3B69-30D4-65979547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4453" y="475057"/>
            <a:ext cx="10036387" cy="10131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  <a:latin typeface="+mj-lt"/>
              </a:rPr>
              <a:t>Bringing Solutions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1E1C28-974E-188A-D8CD-80B5692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1301A9-DCD6-4910-B598-89CB054DBDF1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t>1/26/2024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4C8A0-8016-5AB7-3411-6BFF34F9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0" spc="0">
                <a:solidFill>
                  <a:srgbClr val="FFFFFF"/>
                </a:solidFill>
                <a:latin typeface="Calibri" panose="020F0502020204030204"/>
              </a:rPr>
              <a:t>SLIDE </a:t>
            </a:r>
            <a:fld id="{F0C7289F-F1AA-3D46-950A-E615886B92ED}" type="slidenum">
              <a:rPr lang="en-US" b="0" spc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b="0" spc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423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1624A-D3AA-2191-F3CA-87CC2D87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Making the Case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6EE03-7DFA-8836-76C0-A6D238A1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21988ED-F464-40B8-8E8D-AB96C8136CFA}" type="datetime1">
              <a:rPr lang="en-US" smtClean="0">
                <a:solidFill>
                  <a:srgbClr val="FFFFFF"/>
                </a:solidFill>
              </a:rPr>
              <a:t>1/26/2024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CB0E2-1615-77C6-B454-BB823CE0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SLIDE </a:t>
            </a:r>
            <a:fld id="{F0C7289F-F1AA-3D46-950A-E615886B92ED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" name="Picture 14" descr="People attending a meeting">
            <a:extLst>
              <a:ext uri="{FF2B5EF4-FFF2-40B4-BE49-F238E27FC236}">
                <a16:creationId xmlns:a16="http://schemas.microsoft.com/office/drawing/2014/main" id="{BA0457B8-C421-CBD5-A0C7-9300A949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36363" y="1329350"/>
            <a:ext cx="6428077" cy="42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1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on his hands&#10;&#10;Description automatically generated">
            <a:extLst>
              <a:ext uri="{FF2B5EF4-FFF2-40B4-BE49-F238E27FC236}">
                <a16:creationId xmlns:a16="http://schemas.microsoft.com/office/drawing/2014/main" id="{57DA6555-DB29-7DF4-5818-07BCDC7F1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08"/>
          <a:stretch/>
        </p:blipFill>
        <p:spPr>
          <a:xfrm>
            <a:off x="1088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3108C-EEF0-97A3-1642-1D520060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FAF1A4D-E1D5-4074-AD9B-7AFCA7018DCA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t>1/26/2024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B9637-EDCE-EE17-C06D-2AC90A7F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0" spc="0">
                <a:solidFill>
                  <a:srgbClr val="FFFFFF"/>
                </a:solidFill>
                <a:latin typeface="Calibri" panose="020F0502020204030204"/>
              </a:rPr>
              <a:t>SLIDE </a:t>
            </a:r>
            <a:fld id="{F0C7289F-F1AA-3D46-950A-E615886B92ED}" type="slidenum">
              <a:rPr lang="en-US" b="0" spc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b="0" spc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03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8126A-4A2B-AF61-B3AD-10731C65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396407" cy="1655483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Why… Household Stability/Homeownership</a:t>
            </a:r>
          </a:p>
        </p:txBody>
      </p:sp>
      <p:pic>
        <p:nvPicPr>
          <p:cNvPr id="8" name="Content Placeholder 7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2F9B7D18-86B2-8F0B-185F-055C505DA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8444"/>
          <a:stretch/>
        </p:blipFill>
        <p:spPr>
          <a:xfrm>
            <a:off x="20" y="431"/>
            <a:ext cx="8115280" cy="6865512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F25C4E1-E13B-3D93-9AF8-F8D4DA7CC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0947" y="2144990"/>
            <a:ext cx="4761033" cy="3813683"/>
          </a:xfrm>
        </p:spPr>
        <p:txBody>
          <a:bodyPr>
            <a:normAutofit/>
          </a:bodyPr>
          <a:lstStyle/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Household stability</a:t>
            </a:r>
            <a:endParaRPr lang="en-US" dirty="0">
              <a:cs typeface="Calibri"/>
            </a:endParaRP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Increased community buy-in</a:t>
            </a:r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Predictive costs for the future</a:t>
            </a:r>
            <a:endParaRPr lang="en-US" dirty="0"/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/>
              </a:rPr>
              <a:t>Social-emotional/improvements in health outcomes</a:t>
            </a:r>
          </a:p>
          <a:p>
            <a:pPr marL="182880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/>
              </a:rPr>
              <a:t>Living costs similar, equity GROWS</a:t>
            </a:r>
          </a:p>
          <a:p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0A45E6-A2B8-4064-0746-13AFA6299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D40-E90A-483D-83C9-2BBBADE39809}" type="datetime1">
              <a:rPr lang="en-US" smtClean="0"/>
              <a:t>1/26/2024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38A4FC-E3A4-168E-B2CC-86B4107C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F0C7289F-F1AA-3D46-950A-E615886B92E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8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D18C6-6E13-DE95-6C75-FD8B2E02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en-US" sz="4000">
                <a:solidFill>
                  <a:schemeClr val="bg1"/>
                </a:solidFill>
              </a:rPr>
              <a:t>Growing Tribal Economies</a:t>
            </a:r>
          </a:p>
        </p:txBody>
      </p:sp>
      <p:pic>
        <p:nvPicPr>
          <p:cNvPr id="8" name="Content Placeholder 7" descr="A group of coins with leaves growing out of them&#10;&#10;Description automatically generated">
            <a:extLst>
              <a:ext uri="{FF2B5EF4-FFF2-40B4-BE49-F238E27FC236}">
                <a16:creationId xmlns:a16="http://schemas.microsoft.com/office/drawing/2014/main" id="{D80C115F-4BAE-16F2-77CB-AA2F9D829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8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0" name="Picture 9" descr="A row of money in different colors&#10;&#10;Description automatically generated">
            <a:extLst>
              <a:ext uri="{FF2B5EF4-FFF2-40B4-BE49-F238E27FC236}">
                <a16:creationId xmlns:a16="http://schemas.microsoft.com/office/drawing/2014/main" id="{0C43BC6D-2D76-2A86-4914-23D17742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8966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omeownership Curriculum">
      <a:dk1>
        <a:srgbClr val="424242"/>
      </a:dk1>
      <a:lt1>
        <a:srgbClr val="FFFFFF"/>
      </a:lt1>
      <a:dk2>
        <a:srgbClr val="1C2E3D"/>
      </a:dk2>
      <a:lt2>
        <a:srgbClr val="EFD6B8"/>
      </a:lt2>
      <a:accent1>
        <a:srgbClr val="406072"/>
      </a:accent1>
      <a:accent2>
        <a:srgbClr val="C15238"/>
      </a:accent2>
      <a:accent3>
        <a:srgbClr val="8F8781"/>
      </a:accent3>
      <a:accent4>
        <a:srgbClr val="BB996F"/>
      </a:accent4>
      <a:accent5>
        <a:srgbClr val="5C9594"/>
      </a:accent5>
      <a:accent6>
        <a:srgbClr val="929D7D"/>
      </a:accent6>
      <a:hlink>
        <a:srgbClr val="579EB2"/>
      </a:hlink>
      <a:folHlink>
        <a:srgbClr val="9631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nterprise Colors">
      <a:dk1>
        <a:srgbClr val="052656"/>
      </a:dk1>
      <a:lt1>
        <a:sysClr val="window" lastClr="FFFFFF"/>
      </a:lt1>
      <a:dk2>
        <a:srgbClr val="DAD3C6"/>
      </a:dk2>
      <a:lt2>
        <a:srgbClr val="F0EEE3"/>
      </a:lt2>
      <a:accent1>
        <a:srgbClr val="CD5B37"/>
      </a:accent1>
      <a:accent2>
        <a:srgbClr val="052656"/>
      </a:accent2>
      <a:accent3>
        <a:srgbClr val="0D887A"/>
      </a:accent3>
      <a:accent4>
        <a:srgbClr val="C98A3D"/>
      </a:accent4>
      <a:accent5>
        <a:srgbClr val="395599"/>
      </a:accent5>
      <a:accent6>
        <a:srgbClr val="7D3A76"/>
      </a:accent6>
      <a:hlink>
        <a:srgbClr val="0563C1"/>
      </a:hlink>
      <a:folHlink>
        <a:srgbClr val="954F72"/>
      </a:folHlink>
    </a:clrScheme>
    <a:fontScheme name="Enterprise Office Fonts">
      <a:majorFont>
        <a:latin typeface="Public Sans"/>
        <a:ea typeface=""/>
        <a:cs typeface=""/>
      </a:majorFont>
      <a:minorFont>
        <a:latin typeface="Public Sa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 _Enterprise-September-2021" id="{A447FF09-B382-401C-B7FA-853900C8656F}" vid="{812866FD-D17E-48CF-ADCC-1B56291EB7E9}"/>
    </a:ext>
  </a:extLst>
</a:theme>
</file>

<file path=ppt/theme/theme3.xml><?xml version="1.0" encoding="utf-8"?>
<a:theme xmlns:a="http://schemas.openxmlformats.org/drawingml/2006/main" name="2_Office Theme">
  <a:themeElements>
    <a:clrScheme name="Enterprise Colors">
      <a:dk1>
        <a:srgbClr val="052656"/>
      </a:dk1>
      <a:lt1>
        <a:sysClr val="window" lastClr="FFFFFF"/>
      </a:lt1>
      <a:dk2>
        <a:srgbClr val="DAD3C6"/>
      </a:dk2>
      <a:lt2>
        <a:srgbClr val="F0EEE3"/>
      </a:lt2>
      <a:accent1>
        <a:srgbClr val="CD5B37"/>
      </a:accent1>
      <a:accent2>
        <a:srgbClr val="052656"/>
      </a:accent2>
      <a:accent3>
        <a:srgbClr val="0D887A"/>
      </a:accent3>
      <a:accent4>
        <a:srgbClr val="C98A3D"/>
      </a:accent4>
      <a:accent5>
        <a:srgbClr val="395599"/>
      </a:accent5>
      <a:accent6>
        <a:srgbClr val="7D3A76"/>
      </a:accent6>
      <a:hlink>
        <a:srgbClr val="0563C1"/>
      </a:hlink>
      <a:folHlink>
        <a:srgbClr val="954F72"/>
      </a:folHlink>
    </a:clrScheme>
    <a:fontScheme name="Enterprise Office Fonts">
      <a:majorFont>
        <a:latin typeface="Public Sans"/>
        <a:ea typeface=""/>
        <a:cs typeface=""/>
      </a:majorFont>
      <a:minorFont>
        <a:latin typeface="Public Sa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DW005_Enterprise PPT Template_20210610_1e.potx" id="{2C3ADF81-9041-44DE-A242-F074CAFA8180}" vid="{F6EA9726-C65C-4E64-93F8-DFC1662EF573}"/>
    </a:ext>
  </a:extLst>
</a:theme>
</file>

<file path=ppt/theme/theme4.xml><?xml version="1.0" encoding="utf-8"?>
<a:theme xmlns:a="http://schemas.openxmlformats.org/drawingml/2006/main" name="1_Office Theme">
  <a:themeElements>
    <a:clrScheme name="Enterprise Colors">
      <a:dk1>
        <a:srgbClr val="052656"/>
      </a:dk1>
      <a:lt1>
        <a:sysClr val="window" lastClr="FFFFFF"/>
      </a:lt1>
      <a:dk2>
        <a:srgbClr val="DAD3C6"/>
      </a:dk2>
      <a:lt2>
        <a:srgbClr val="F0EEE3"/>
      </a:lt2>
      <a:accent1>
        <a:srgbClr val="CD5B37"/>
      </a:accent1>
      <a:accent2>
        <a:srgbClr val="052656"/>
      </a:accent2>
      <a:accent3>
        <a:srgbClr val="0D887A"/>
      </a:accent3>
      <a:accent4>
        <a:srgbClr val="C98A3D"/>
      </a:accent4>
      <a:accent5>
        <a:srgbClr val="395599"/>
      </a:accent5>
      <a:accent6>
        <a:srgbClr val="7D3A76"/>
      </a:accent6>
      <a:hlink>
        <a:srgbClr val="0563C1"/>
      </a:hlink>
      <a:folHlink>
        <a:srgbClr val="954F72"/>
      </a:folHlink>
    </a:clrScheme>
    <a:fontScheme name="Enterprise Office Fonts">
      <a:majorFont>
        <a:latin typeface="Public Sans"/>
        <a:ea typeface=""/>
        <a:cs typeface=""/>
      </a:majorFont>
      <a:minorFont>
        <a:latin typeface="Public Sa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 _Enterprise-September-2021" id="{A447FF09-B382-401C-B7FA-853900C8656F}" vid="{812866FD-D17E-48CF-ADCC-1B56291EB7E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3c0ffa-b344-4076-aac6-65a31d485684">
      <Terms xmlns="http://schemas.microsoft.com/office/infopath/2007/PartnerControls"/>
    </lcf76f155ced4ddcb4097134ff3c332f>
    <TaxCatchAll xmlns="9f4943a1-0486-457b-a838-32f45b9094e4" xsi:nil="true"/>
    <MediaLengthInSeconds xmlns="d33c0ffa-b344-4076-aac6-65a31d485684" xsi:nil="true"/>
    <SharedWithUsers xmlns="9f4943a1-0486-457b-a838-32f45b9094e4">
      <UserInfo>
        <DisplayName>Plummer, Tonya</DisplayName>
        <AccountId>39</AccountId>
        <AccountType/>
      </UserInfo>
      <UserInfo>
        <DisplayName>Powless, Jeremiah</DisplayName>
        <AccountId>64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0F09BC5280FF40B4F1A9E4E0BE9393" ma:contentTypeVersion="17" ma:contentTypeDescription="Create a new document." ma:contentTypeScope="" ma:versionID="eb12d16e2649f895fc9f00fffe791dbf">
  <xsd:schema xmlns:xsd="http://www.w3.org/2001/XMLSchema" xmlns:xs="http://www.w3.org/2001/XMLSchema" xmlns:p="http://schemas.microsoft.com/office/2006/metadata/properties" xmlns:ns2="d33c0ffa-b344-4076-aac6-65a31d485684" xmlns:ns3="9f4943a1-0486-457b-a838-32f45b9094e4" targetNamespace="http://schemas.microsoft.com/office/2006/metadata/properties" ma:root="true" ma:fieldsID="119fb4be1be6da5efc51464f2530d6d5" ns2:_="" ns3:_="">
    <xsd:import namespace="d33c0ffa-b344-4076-aac6-65a31d485684"/>
    <xsd:import namespace="9f4943a1-0486-457b-a838-32f45b9094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3c0ffa-b344-4076-aac6-65a31d4856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e37fd66-c85f-4cdb-a613-a59591a4ba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943a1-0486-457b-a838-32f45b9094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fe63e97-d98d-4e9e-a1b9-2daedea810e7}" ma:internalName="TaxCatchAll" ma:showField="CatchAllData" ma:web="9f4943a1-0486-457b-a838-32f45b9094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03D34C-77A6-4079-949F-C5BCD51E198F}">
  <ds:schemaRefs>
    <ds:schemaRef ds:uri="9f4943a1-0486-457b-a838-32f45b9094e4"/>
    <ds:schemaRef ds:uri="b6b93bd8-c231-4a1a-96ed-1c1149496f6b"/>
    <ds:schemaRef ds:uri="bf5b0e47-c7eb-4ab1-809e-1ffe821ce70e"/>
    <ds:schemaRef ds:uri="d33c0ffa-b344-4076-aac6-65a31d4856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317BF6-737C-4235-A310-C50112218E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A5CE82-E107-4137-8E67-2C76C437CC43}">
  <ds:schemaRefs>
    <ds:schemaRef ds:uri="9f4943a1-0486-457b-a838-32f45b9094e4"/>
    <ds:schemaRef ds:uri="d33c0ffa-b344-4076-aac6-65a31d4856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460</Words>
  <Application>Microsoft Office PowerPoint</Application>
  <PresentationFormat>Widescreen</PresentationFormat>
  <Paragraphs>122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Cambria</vt:lpstr>
      <vt:lpstr>Public Sans</vt:lpstr>
      <vt:lpstr>Public Sans ExtraBold</vt:lpstr>
      <vt:lpstr>Public Sans Light</vt:lpstr>
      <vt:lpstr>Public Sans Medium</vt:lpstr>
      <vt:lpstr>Office Theme</vt:lpstr>
      <vt:lpstr>Office Theme</vt:lpstr>
      <vt:lpstr>2_Office Theme</vt:lpstr>
      <vt:lpstr>1_Office Theme</vt:lpstr>
      <vt:lpstr>PowerPoint Presentation</vt:lpstr>
      <vt:lpstr>Tribal Nations Team</vt:lpstr>
      <vt:lpstr>How Tribal Leaders Can Support Homeownership</vt:lpstr>
      <vt:lpstr>Who are Tribal Leaders</vt:lpstr>
      <vt:lpstr>Bringing Solutions</vt:lpstr>
      <vt:lpstr>Making the Case</vt:lpstr>
      <vt:lpstr>PowerPoint Presentation</vt:lpstr>
      <vt:lpstr>Why… Household Stability/Homeownership</vt:lpstr>
      <vt:lpstr>Growing Tribal Economies</vt:lpstr>
      <vt:lpstr>Tribal Housing Stock</vt:lpstr>
      <vt:lpstr>Culture Preservation</vt:lpstr>
      <vt:lpstr>Making the Case</vt:lpstr>
      <vt:lpstr>ARPA and DCTA</vt:lpstr>
      <vt:lpstr>Navigating Risk Management – Identifying Potential Concerns</vt:lpstr>
      <vt:lpstr>WORKSHEET  ACTIVITY</vt:lpstr>
      <vt:lpstr>REFLECTIONS</vt:lpstr>
      <vt:lpstr>PowerPoint Presentation</vt:lpstr>
      <vt:lpstr>Together wE Achieve More</vt:lpstr>
      <vt:lpstr>Tribal Nations Team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Heidi Cuny</dc:creator>
  <cp:keywords/>
  <dc:description/>
  <cp:lastModifiedBy>Linda Niezgodzki</cp:lastModifiedBy>
  <cp:revision>3</cp:revision>
  <dcterms:created xsi:type="dcterms:W3CDTF">2019-03-11T15:30:15Z</dcterms:created>
  <dcterms:modified xsi:type="dcterms:W3CDTF">2024-01-26T20:00:54Z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0x010100140F09BC5280FF40B4F1A9E4E0BE9393</vt:lpwstr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_activity">
    <vt:lpwstr>{"FileActivityType":"9","FileActivityTimeStamp":"2023-01-17T13:35:45.473Z","FileActivityUsersOnPage":[{"DisplayName":"Plummer, Tonya","Id":"tplummer@enterprisecommunity.org"},{"DisplayName":"Immonen, Evelyn","Id":"eimmonen@enterprisecommunity.org"}],"File</vt:lpwstr>
  </property>
  <property fmtid="{D5CDD505-2E9C-101B-9397-08002B2CF9AE}" pid="6" name="_ExtendedDescription">
    <vt:lpwstr/>
  </property>
  <property fmtid="{D5CDD505-2E9C-101B-9397-08002B2CF9AE}" pid="7" name="MediaServiceImageTags">
    <vt:lpwstr/>
  </property>
  <property fmtid="{D5CDD505-2E9C-101B-9397-08002B2CF9AE}" pid="8" name="Order">
    <vt:lpwstr>511600.000000000</vt:lpwstr>
  </property>
</Properties>
</file>