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6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7CA3-A33A-370C-0D19-DFBC6C549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02CE9-BE70-E195-308F-8D54C73CB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6F861-CF7F-1946-1C40-76664342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4EF-3532-4BD0-BCD3-8D79C8F8C7F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DBB8B-B7EC-4E03-A292-B9F2564C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E3E9F-32F7-C922-55FA-4B0CBF47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C7C6-F4EB-4DA4-9FEC-6D50184B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5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2FEB-DD53-36A5-E188-E52B32BE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F45EA-A47A-3338-99EB-A5F0A3DA6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CA507-5375-C1F4-C0C6-706E7676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4EF-3532-4BD0-BCD3-8D79C8F8C7F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A9DA3-E20B-A7D1-A57A-AA18CCAF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A6D2C-C9F8-1E01-3187-0E84C7F5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C7C6-F4EB-4DA4-9FEC-6D50184B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EF4741-2589-DB3B-7657-B5904C5FA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444A0-AD99-1B3F-72C9-DF042CAC2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A5591-8506-B442-9D01-4DA6890E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4EF-3532-4BD0-BCD3-8D79C8F8C7F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157D0-4CC2-A73F-4242-FADC4485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11924-955D-4A6F-7427-63F5C892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C7C6-F4EB-4DA4-9FEC-6D50184B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9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B5F4-3AF6-F400-E322-F789FA1D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651B-9A3A-61CE-6799-4B0EB5B6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F6B66-29DD-9572-C7CF-DB9187D8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4EF-3532-4BD0-BCD3-8D79C8F8C7F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C13BD-A7D4-9CFB-D688-2CE4728C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3238A-8CD6-8DC0-D721-7F3AB847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C7C6-F4EB-4DA4-9FEC-6D50184B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75A9-295C-2CE3-58E6-38E0F20A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A4E2D-4E2A-9CE7-15A4-1FBDC823F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D2C30-B141-AAB2-A63F-B3223269E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4EF-3532-4BD0-BCD3-8D79C8F8C7F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68C57-1EC7-74BA-AF6F-21DBBE7A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F7DC0-08F4-9D85-517D-4D0D2B26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C7C6-F4EB-4DA4-9FEC-6D50184B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7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3CA1D-D1C8-C2CB-7104-66E676C9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D658C-DF79-AE65-778D-4C3DFB70B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05D34-93C1-F3E1-6AD8-946B62B30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2F9FA-58E3-88F6-B4AC-6554B224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4EF-3532-4BD0-BCD3-8D79C8F8C7F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959AE-9E8C-84B7-EC0A-BAB0927F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09BC1-9F62-937D-DF4E-46AEA126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C7C6-F4EB-4DA4-9FEC-6D50184B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6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4868-21F0-CC7B-01A2-0A18441E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EC47-4CEB-7118-EC7B-BD66D2362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58A30-9272-9530-CA95-79BBFB614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5C056-FD35-41E8-72BC-03CF50014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B547C-B4AE-93BF-6A04-80D200020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A1FF1A-644E-DC64-10B0-D1E78090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4EF-3532-4BD0-BCD3-8D79C8F8C7F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35C98-E8EC-C72F-7410-BB35DEA0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0CF2-B0AF-78D9-69A4-64095055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C7C6-F4EB-4DA4-9FEC-6D50184B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8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6CBFA-8A01-EC7D-4DD2-D4C32B47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05330-6974-49BF-FE2B-976ED3F8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4EF-3532-4BD0-BCD3-8D79C8F8C7F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C2D63-3ADE-2D12-1AEA-68CCCB9B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E4ECC-7C82-0C7A-53C2-47E1BA1E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C7C6-F4EB-4DA4-9FEC-6D50184B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8F69A-1F99-C4C7-C661-67187C8F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4EF-3532-4BD0-BCD3-8D79C8F8C7F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4CCF1-511B-B6C2-8B75-69569DF7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3778B-59D8-82F0-12CB-1A173A71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C7C6-F4EB-4DA4-9FEC-6D50184B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5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0AF4-16BD-2576-3C2F-673788A00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9224D-ACB4-0B3D-B41A-37B3F5989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BAE2E-DCCA-57D2-BEB7-7FC9EA487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9C3F6-9E02-9C29-419F-EED71F11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4EF-3532-4BD0-BCD3-8D79C8F8C7F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70091-90A4-CC83-47E0-048EA742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0960F-A3B7-72D5-0DFC-F321CDF7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C7C6-F4EB-4DA4-9FEC-6D50184B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0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F9EA2-62C3-C872-E2B8-904DFA5E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36EE8-E59E-129D-6200-E5A6830A9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A7973-8240-8B2C-B1B8-F76C5BF0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B77BE-B6B5-2E28-B58B-6FC07F48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44EF-3532-4BD0-BCD3-8D79C8F8C7F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FBF85-AF42-1C0E-87A2-7AFB3C29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D09A5-0CDC-45A6-2719-AE43F3A7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C7C6-F4EB-4DA4-9FEC-6D50184B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5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FC955-BD2B-D092-4A75-AB34665B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821BA-AAA7-AEA0-3EC7-6887D6B56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AFA78-263A-0F9F-A416-438BF5DF5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944EF-3532-4BD0-BCD3-8D79C8F8C7F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CB489-627D-18D9-8189-67591744D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F3F38-08B1-4C1A-5D69-BE745AA95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FC7C6-F4EB-4DA4-9FEC-6D50184B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0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84894-47F0-0F17-5BE8-93BCD7068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4" t="20639" r="48935" b="33151"/>
          <a:stretch/>
        </p:blipFill>
        <p:spPr>
          <a:xfrm>
            <a:off x="974701" y="457200"/>
            <a:ext cx="102425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7EBB2-5D78-348B-FF92-FDB70E755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9589" r="44368" b="20000"/>
          <a:stretch/>
        </p:blipFill>
        <p:spPr>
          <a:xfrm>
            <a:off x="848758" y="457200"/>
            <a:ext cx="1049448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1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B2DFA-1D62-9AD9-3CE5-5B16C2104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5" t="26301" r="49049" b="28038"/>
          <a:stretch/>
        </p:blipFill>
        <p:spPr>
          <a:xfrm>
            <a:off x="901150" y="457200"/>
            <a:ext cx="103896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6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2E68F-1C71-BD39-2999-337A38495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3" t="26849" r="28730" b="17260"/>
          <a:stretch/>
        </p:blipFill>
        <p:spPr>
          <a:xfrm>
            <a:off x="958625" y="457200"/>
            <a:ext cx="1027474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5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6136C-C6AC-8732-2E1A-EBE3114B2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7" t="24474" r="28502" b="19270"/>
          <a:stretch/>
        </p:blipFill>
        <p:spPr>
          <a:xfrm>
            <a:off x="914704" y="457200"/>
            <a:ext cx="1036259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3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07C36-B7AA-1B15-ACF6-B5075BEA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2" t="23196" r="28729" b="21278"/>
          <a:stretch/>
        </p:blipFill>
        <p:spPr>
          <a:xfrm>
            <a:off x="875872" y="457200"/>
            <a:ext cx="1044025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3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055F2-193E-A4A2-B59A-1F412266B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8" t="32877" r="28730" b="12329"/>
          <a:stretch/>
        </p:blipFill>
        <p:spPr>
          <a:xfrm>
            <a:off x="796331" y="457200"/>
            <a:ext cx="1059933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4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871B7-0C48-1B94-E0F5-D6DF89CEE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t="29771" r="28273" b="13468"/>
          <a:stretch/>
        </p:blipFill>
        <p:spPr>
          <a:xfrm>
            <a:off x="963316" y="457200"/>
            <a:ext cx="1026536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4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Russ-Niezgodzki</dc:creator>
  <cp:lastModifiedBy>Linda Russ-Niezgodzki</cp:lastModifiedBy>
  <cp:revision>1</cp:revision>
  <dcterms:created xsi:type="dcterms:W3CDTF">2023-01-24T22:29:15Z</dcterms:created>
  <dcterms:modified xsi:type="dcterms:W3CDTF">2023-01-24T22:37:05Z</dcterms:modified>
</cp:coreProperties>
</file>