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5" r:id="rId5"/>
  </p:sldMasterIdLst>
  <p:notesMasterIdLst>
    <p:notesMasterId r:id="rId14"/>
  </p:notesMasterIdLst>
  <p:handoutMasterIdLst>
    <p:handoutMasterId r:id="rId15"/>
  </p:handoutMasterIdLst>
  <p:sldIdLst>
    <p:sldId id="263" r:id="rId6"/>
    <p:sldId id="278" r:id="rId7"/>
    <p:sldId id="256" r:id="rId8"/>
    <p:sldId id="257" r:id="rId9"/>
    <p:sldId id="258" r:id="rId10"/>
    <p:sldId id="259" r:id="rId11"/>
    <p:sldId id="260" r:id="rId12"/>
    <p:sldId id="261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ielo Gibson" initials="CG" lastIdx="23" clrIdx="0"/>
  <p:cmAuthor id="1" name="Eileen Piekarz" initials="EP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A62"/>
    <a:srgbClr val="663300"/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7" autoAdjust="0"/>
    <p:restoredTop sz="94602" autoAdjust="0"/>
  </p:normalViewPr>
  <p:slideViewPr>
    <p:cSldViewPr>
      <p:cViewPr varScale="1">
        <p:scale>
          <a:sx n="63" d="100"/>
          <a:sy n="63" d="100"/>
        </p:scale>
        <p:origin x="102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1540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Tribal Housing Excellence Academy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726BA-86F5-4F9C-B73E-DAFB71E35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1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88A6B41-0C8B-44B6-82B7-D547375F61F1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906E835-07D0-4D25-9D68-94C93B55B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8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1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53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6E835-07D0-4D25-9D68-94C93B55B3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52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" y="0"/>
            <a:ext cx="9144000" cy="62922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869" y="228600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1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7842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09062"/>
            <a:ext cx="6400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300" y="4572000"/>
            <a:ext cx="8153400" cy="0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63" y="685801"/>
            <a:ext cx="5400875" cy="4308050"/>
          </a:xfrm>
          <a:prstGeom prst="rect">
            <a:avLst/>
          </a:prstGeom>
        </p:spPr>
      </p:pic>
      <p:sp>
        <p:nvSpPr>
          <p:cNvPr id="15" name="Freeform 14"/>
          <p:cNvSpPr/>
          <p:nvPr userDrawn="1"/>
        </p:nvSpPr>
        <p:spPr>
          <a:xfrm>
            <a:off x="4063201" y="2974181"/>
            <a:ext cx="873130" cy="221457"/>
          </a:xfrm>
          <a:custGeom>
            <a:avLst/>
            <a:gdLst>
              <a:gd name="connsiteX0" fmla="*/ 75412 w 873130"/>
              <a:gd name="connsiteY0" fmla="*/ 0 h 221457"/>
              <a:gd name="connsiteX1" fmla="*/ 82555 w 873130"/>
              <a:gd name="connsiteY1" fmla="*/ 11907 h 221457"/>
              <a:gd name="connsiteX2" fmla="*/ 158755 w 873130"/>
              <a:gd name="connsiteY2" fmla="*/ 28575 h 221457"/>
              <a:gd name="connsiteX3" fmla="*/ 168280 w 873130"/>
              <a:gd name="connsiteY3" fmla="*/ 30957 h 221457"/>
              <a:gd name="connsiteX4" fmla="*/ 192093 w 873130"/>
              <a:gd name="connsiteY4" fmla="*/ 40482 h 221457"/>
              <a:gd name="connsiteX5" fmla="*/ 232574 w 873130"/>
              <a:gd name="connsiteY5" fmla="*/ 45244 h 221457"/>
              <a:gd name="connsiteX6" fmla="*/ 284962 w 873130"/>
              <a:gd name="connsiteY6" fmla="*/ 52388 h 221457"/>
              <a:gd name="connsiteX7" fmla="*/ 299249 w 873130"/>
              <a:gd name="connsiteY7" fmla="*/ 57150 h 221457"/>
              <a:gd name="connsiteX8" fmla="*/ 306393 w 873130"/>
              <a:gd name="connsiteY8" fmla="*/ 59532 h 221457"/>
              <a:gd name="connsiteX9" fmla="*/ 315918 w 873130"/>
              <a:gd name="connsiteY9" fmla="*/ 64294 h 221457"/>
              <a:gd name="connsiteX10" fmla="*/ 323062 w 873130"/>
              <a:gd name="connsiteY10" fmla="*/ 69057 h 221457"/>
              <a:gd name="connsiteX11" fmla="*/ 337349 w 873130"/>
              <a:gd name="connsiteY11" fmla="*/ 71438 h 221457"/>
              <a:gd name="connsiteX12" fmla="*/ 344493 w 873130"/>
              <a:gd name="connsiteY12" fmla="*/ 76200 h 221457"/>
              <a:gd name="connsiteX13" fmla="*/ 365924 w 873130"/>
              <a:gd name="connsiteY13" fmla="*/ 78582 h 221457"/>
              <a:gd name="connsiteX14" fmla="*/ 454030 w 873130"/>
              <a:gd name="connsiteY14" fmla="*/ 80963 h 221457"/>
              <a:gd name="connsiteX15" fmla="*/ 570712 w 873130"/>
              <a:gd name="connsiteY15" fmla="*/ 78582 h 221457"/>
              <a:gd name="connsiteX16" fmla="*/ 577855 w 873130"/>
              <a:gd name="connsiteY16" fmla="*/ 76200 h 221457"/>
              <a:gd name="connsiteX17" fmla="*/ 587380 w 873130"/>
              <a:gd name="connsiteY17" fmla="*/ 73819 h 221457"/>
              <a:gd name="connsiteX18" fmla="*/ 601668 w 873130"/>
              <a:gd name="connsiteY18" fmla="*/ 69057 h 221457"/>
              <a:gd name="connsiteX19" fmla="*/ 608812 w 873130"/>
              <a:gd name="connsiteY19" fmla="*/ 66675 h 221457"/>
              <a:gd name="connsiteX20" fmla="*/ 658818 w 873130"/>
              <a:gd name="connsiteY20" fmla="*/ 61913 h 221457"/>
              <a:gd name="connsiteX21" fmla="*/ 665962 w 873130"/>
              <a:gd name="connsiteY21" fmla="*/ 59532 h 221457"/>
              <a:gd name="connsiteX22" fmla="*/ 680249 w 873130"/>
              <a:gd name="connsiteY22" fmla="*/ 50007 h 221457"/>
              <a:gd name="connsiteX23" fmla="*/ 687393 w 873130"/>
              <a:gd name="connsiteY23" fmla="*/ 47625 h 221457"/>
              <a:gd name="connsiteX24" fmla="*/ 704062 w 873130"/>
              <a:gd name="connsiteY24" fmla="*/ 42863 h 221457"/>
              <a:gd name="connsiteX25" fmla="*/ 720730 w 873130"/>
              <a:gd name="connsiteY25" fmla="*/ 33338 h 221457"/>
              <a:gd name="connsiteX26" fmla="*/ 742162 w 873130"/>
              <a:gd name="connsiteY26" fmla="*/ 28575 h 221457"/>
              <a:gd name="connsiteX27" fmla="*/ 751687 w 873130"/>
              <a:gd name="connsiteY27" fmla="*/ 26194 h 221457"/>
              <a:gd name="connsiteX28" fmla="*/ 765974 w 873130"/>
              <a:gd name="connsiteY28" fmla="*/ 21432 h 221457"/>
              <a:gd name="connsiteX29" fmla="*/ 785024 w 873130"/>
              <a:gd name="connsiteY29" fmla="*/ 16669 h 221457"/>
              <a:gd name="connsiteX30" fmla="*/ 811218 w 873130"/>
              <a:gd name="connsiteY30" fmla="*/ 19050 h 221457"/>
              <a:gd name="connsiteX31" fmla="*/ 818362 w 873130"/>
              <a:gd name="connsiteY31" fmla="*/ 23813 h 221457"/>
              <a:gd name="connsiteX32" fmla="*/ 830268 w 873130"/>
              <a:gd name="connsiteY32" fmla="*/ 26194 h 221457"/>
              <a:gd name="connsiteX33" fmla="*/ 842174 w 873130"/>
              <a:gd name="connsiteY33" fmla="*/ 30957 h 221457"/>
              <a:gd name="connsiteX34" fmla="*/ 849318 w 873130"/>
              <a:gd name="connsiteY34" fmla="*/ 33338 h 221457"/>
              <a:gd name="connsiteX35" fmla="*/ 858843 w 873130"/>
              <a:gd name="connsiteY35" fmla="*/ 42863 h 221457"/>
              <a:gd name="connsiteX36" fmla="*/ 865987 w 873130"/>
              <a:gd name="connsiteY36" fmla="*/ 47625 h 221457"/>
              <a:gd name="connsiteX37" fmla="*/ 868368 w 873130"/>
              <a:gd name="connsiteY37" fmla="*/ 57150 h 221457"/>
              <a:gd name="connsiteX38" fmla="*/ 870749 w 873130"/>
              <a:gd name="connsiteY38" fmla="*/ 64294 h 221457"/>
              <a:gd name="connsiteX39" fmla="*/ 873130 w 873130"/>
              <a:gd name="connsiteY39" fmla="*/ 76200 h 221457"/>
              <a:gd name="connsiteX40" fmla="*/ 870749 w 873130"/>
              <a:gd name="connsiteY40" fmla="*/ 128588 h 221457"/>
              <a:gd name="connsiteX41" fmla="*/ 865987 w 873130"/>
              <a:gd name="connsiteY41" fmla="*/ 138113 h 221457"/>
              <a:gd name="connsiteX42" fmla="*/ 861224 w 873130"/>
              <a:gd name="connsiteY42" fmla="*/ 145257 h 221457"/>
              <a:gd name="connsiteX43" fmla="*/ 854080 w 873130"/>
              <a:gd name="connsiteY43" fmla="*/ 147638 h 221457"/>
              <a:gd name="connsiteX44" fmla="*/ 818362 w 873130"/>
              <a:gd name="connsiteY44" fmla="*/ 150019 h 221457"/>
              <a:gd name="connsiteX45" fmla="*/ 799312 w 873130"/>
              <a:gd name="connsiteY45" fmla="*/ 159544 h 221457"/>
              <a:gd name="connsiteX46" fmla="*/ 792168 w 873130"/>
              <a:gd name="connsiteY46" fmla="*/ 166688 h 221457"/>
              <a:gd name="connsiteX47" fmla="*/ 775499 w 873130"/>
              <a:gd name="connsiteY47" fmla="*/ 176213 h 221457"/>
              <a:gd name="connsiteX48" fmla="*/ 768355 w 873130"/>
              <a:gd name="connsiteY48" fmla="*/ 180975 h 221457"/>
              <a:gd name="connsiteX49" fmla="*/ 761212 w 873130"/>
              <a:gd name="connsiteY49" fmla="*/ 190500 h 221457"/>
              <a:gd name="connsiteX50" fmla="*/ 727874 w 873130"/>
              <a:gd name="connsiteY50" fmla="*/ 197644 h 221457"/>
              <a:gd name="connsiteX51" fmla="*/ 708824 w 873130"/>
              <a:gd name="connsiteY51" fmla="*/ 202407 h 221457"/>
              <a:gd name="connsiteX52" fmla="*/ 685012 w 873130"/>
              <a:gd name="connsiteY52" fmla="*/ 211932 h 221457"/>
              <a:gd name="connsiteX53" fmla="*/ 670724 w 873130"/>
              <a:gd name="connsiteY53" fmla="*/ 216694 h 221457"/>
              <a:gd name="connsiteX54" fmla="*/ 520705 w 873130"/>
              <a:gd name="connsiteY54" fmla="*/ 221457 h 221457"/>
              <a:gd name="connsiteX55" fmla="*/ 304012 w 873130"/>
              <a:gd name="connsiteY55" fmla="*/ 219075 h 221457"/>
              <a:gd name="connsiteX56" fmla="*/ 292105 w 873130"/>
              <a:gd name="connsiteY56" fmla="*/ 216694 h 221457"/>
              <a:gd name="connsiteX57" fmla="*/ 265912 w 873130"/>
              <a:gd name="connsiteY57" fmla="*/ 209550 h 221457"/>
              <a:gd name="connsiteX58" fmla="*/ 242099 w 873130"/>
              <a:gd name="connsiteY58" fmla="*/ 202407 h 221457"/>
              <a:gd name="connsiteX59" fmla="*/ 234955 w 873130"/>
              <a:gd name="connsiteY59" fmla="*/ 200025 h 221457"/>
              <a:gd name="connsiteX60" fmla="*/ 225430 w 873130"/>
              <a:gd name="connsiteY60" fmla="*/ 195263 h 221457"/>
              <a:gd name="connsiteX61" fmla="*/ 201618 w 873130"/>
              <a:gd name="connsiteY61" fmla="*/ 188119 h 221457"/>
              <a:gd name="connsiteX62" fmla="*/ 184949 w 873130"/>
              <a:gd name="connsiteY62" fmla="*/ 178594 h 221457"/>
              <a:gd name="connsiteX63" fmla="*/ 168280 w 873130"/>
              <a:gd name="connsiteY63" fmla="*/ 173832 h 221457"/>
              <a:gd name="connsiteX64" fmla="*/ 153993 w 873130"/>
              <a:gd name="connsiteY64" fmla="*/ 169069 h 221457"/>
              <a:gd name="connsiteX65" fmla="*/ 146849 w 873130"/>
              <a:gd name="connsiteY65" fmla="*/ 166688 h 221457"/>
              <a:gd name="connsiteX66" fmla="*/ 123037 w 873130"/>
              <a:gd name="connsiteY66" fmla="*/ 161925 h 221457"/>
              <a:gd name="connsiteX67" fmla="*/ 92080 w 873130"/>
              <a:gd name="connsiteY67" fmla="*/ 154782 h 221457"/>
              <a:gd name="connsiteX68" fmla="*/ 77793 w 873130"/>
              <a:gd name="connsiteY68" fmla="*/ 150019 h 221457"/>
              <a:gd name="connsiteX69" fmla="*/ 63505 w 873130"/>
              <a:gd name="connsiteY69" fmla="*/ 140494 h 221457"/>
              <a:gd name="connsiteX70" fmla="*/ 34930 w 873130"/>
              <a:gd name="connsiteY70" fmla="*/ 128588 h 221457"/>
              <a:gd name="connsiteX71" fmla="*/ 15880 w 873130"/>
              <a:gd name="connsiteY71" fmla="*/ 119063 h 221457"/>
              <a:gd name="connsiteX72" fmla="*/ 6355 w 873130"/>
              <a:gd name="connsiteY72" fmla="*/ 111919 h 221457"/>
              <a:gd name="connsiteX73" fmla="*/ 3974 w 873130"/>
              <a:gd name="connsiteY73" fmla="*/ 71438 h 221457"/>
              <a:gd name="connsiteX74" fmla="*/ 8737 w 873130"/>
              <a:gd name="connsiteY74" fmla="*/ 64294 h 221457"/>
              <a:gd name="connsiteX75" fmla="*/ 11118 w 873130"/>
              <a:gd name="connsiteY75" fmla="*/ 57150 h 221457"/>
              <a:gd name="connsiteX76" fmla="*/ 27787 w 873130"/>
              <a:gd name="connsiteY76" fmla="*/ 40482 h 221457"/>
              <a:gd name="connsiteX77" fmla="*/ 34930 w 873130"/>
              <a:gd name="connsiteY77" fmla="*/ 33338 h 221457"/>
              <a:gd name="connsiteX78" fmla="*/ 44455 w 873130"/>
              <a:gd name="connsiteY78" fmla="*/ 19050 h 221457"/>
              <a:gd name="connsiteX79" fmla="*/ 75412 w 873130"/>
              <a:gd name="connsiteY79" fmla="*/ 0 h 22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873130" h="221457">
                <a:moveTo>
                  <a:pt x="75412" y="0"/>
                </a:moveTo>
                <a:cubicBezTo>
                  <a:pt x="77793" y="3969"/>
                  <a:pt x="79143" y="8779"/>
                  <a:pt x="82555" y="11907"/>
                </a:cubicBezTo>
                <a:cubicBezTo>
                  <a:pt x="108700" y="35874"/>
                  <a:pt x="117738" y="26792"/>
                  <a:pt x="158755" y="28575"/>
                </a:cubicBezTo>
                <a:cubicBezTo>
                  <a:pt x="161930" y="29369"/>
                  <a:pt x="165216" y="29808"/>
                  <a:pt x="168280" y="30957"/>
                </a:cubicBezTo>
                <a:cubicBezTo>
                  <a:pt x="178070" y="34628"/>
                  <a:pt x="180414" y="39314"/>
                  <a:pt x="192093" y="40482"/>
                </a:cubicBezTo>
                <a:cubicBezTo>
                  <a:pt x="235710" y="44843"/>
                  <a:pt x="198003" y="40735"/>
                  <a:pt x="232574" y="45244"/>
                </a:cubicBezTo>
                <a:cubicBezTo>
                  <a:pt x="281893" y="51677"/>
                  <a:pt x="255624" y="47499"/>
                  <a:pt x="284962" y="52388"/>
                </a:cubicBezTo>
                <a:lnTo>
                  <a:pt x="299249" y="57150"/>
                </a:lnTo>
                <a:cubicBezTo>
                  <a:pt x="301630" y="57944"/>
                  <a:pt x="304148" y="58409"/>
                  <a:pt x="306393" y="59532"/>
                </a:cubicBezTo>
                <a:cubicBezTo>
                  <a:pt x="309568" y="61119"/>
                  <a:pt x="312836" y="62533"/>
                  <a:pt x="315918" y="64294"/>
                </a:cubicBezTo>
                <a:cubicBezTo>
                  <a:pt x="318403" y="65714"/>
                  <a:pt x="320347" y="68152"/>
                  <a:pt x="323062" y="69057"/>
                </a:cubicBezTo>
                <a:cubicBezTo>
                  <a:pt x="327642" y="70584"/>
                  <a:pt x="332587" y="70644"/>
                  <a:pt x="337349" y="71438"/>
                </a:cubicBezTo>
                <a:cubicBezTo>
                  <a:pt x="339730" y="73025"/>
                  <a:pt x="341717" y="75506"/>
                  <a:pt x="344493" y="76200"/>
                </a:cubicBezTo>
                <a:cubicBezTo>
                  <a:pt x="351466" y="77943"/>
                  <a:pt x="358743" y="78270"/>
                  <a:pt x="365924" y="78582"/>
                </a:cubicBezTo>
                <a:cubicBezTo>
                  <a:pt x="395276" y="79858"/>
                  <a:pt x="424661" y="80169"/>
                  <a:pt x="454030" y="80963"/>
                </a:cubicBezTo>
                <a:lnTo>
                  <a:pt x="570712" y="78582"/>
                </a:lnTo>
                <a:cubicBezTo>
                  <a:pt x="573220" y="78486"/>
                  <a:pt x="575442" y="76890"/>
                  <a:pt x="577855" y="76200"/>
                </a:cubicBezTo>
                <a:cubicBezTo>
                  <a:pt x="581002" y="75301"/>
                  <a:pt x="584245" y="74759"/>
                  <a:pt x="587380" y="73819"/>
                </a:cubicBezTo>
                <a:cubicBezTo>
                  <a:pt x="592189" y="72377"/>
                  <a:pt x="596905" y="70645"/>
                  <a:pt x="601668" y="69057"/>
                </a:cubicBezTo>
                <a:cubicBezTo>
                  <a:pt x="604049" y="68263"/>
                  <a:pt x="606351" y="67167"/>
                  <a:pt x="608812" y="66675"/>
                </a:cubicBezTo>
                <a:cubicBezTo>
                  <a:pt x="633196" y="61799"/>
                  <a:pt x="616679" y="64546"/>
                  <a:pt x="658818" y="61913"/>
                </a:cubicBezTo>
                <a:cubicBezTo>
                  <a:pt x="661199" y="61119"/>
                  <a:pt x="663768" y="60751"/>
                  <a:pt x="665962" y="59532"/>
                </a:cubicBezTo>
                <a:cubicBezTo>
                  <a:pt x="670965" y="56752"/>
                  <a:pt x="674819" y="51817"/>
                  <a:pt x="680249" y="50007"/>
                </a:cubicBezTo>
                <a:cubicBezTo>
                  <a:pt x="682630" y="49213"/>
                  <a:pt x="684979" y="48315"/>
                  <a:pt x="687393" y="47625"/>
                </a:cubicBezTo>
                <a:cubicBezTo>
                  <a:pt x="708350" y="41637"/>
                  <a:pt x="686913" y="48579"/>
                  <a:pt x="704062" y="42863"/>
                </a:cubicBezTo>
                <a:cubicBezTo>
                  <a:pt x="709986" y="38913"/>
                  <a:pt x="713821" y="35929"/>
                  <a:pt x="720730" y="33338"/>
                </a:cubicBezTo>
                <a:cubicBezTo>
                  <a:pt x="724949" y="31756"/>
                  <a:pt x="738465" y="29397"/>
                  <a:pt x="742162" y="28575"/>
                </a:cubicBezTo>
                <a:cubicBezTo>
                  <a:pt x="745357" y="27865"/>
                  <a:pt x="748552" y="27134"/>
                  <a:pt x="751687" y="26194"/>
                </a:cubicBezTo>
                <a:cubicBezTo>
                  <a:pt x="756495" y="24752"/>
                  <a:pt x="761052" y="22417"/>
                  <a:pt x="765974" y="21432"/>
                </a:cubicBezTo>
                <a:cubicBezTo>
                  <a:pt x="780341" y="18558"/>
                  <a:pt x="774040" y="20330"/>
                  <a:pt x="785024" y="16669"/>
                </a:cubicBezTo>
                <a:cubicBezTo>
                  <a:pt x="793755" y="17463"/>
                  <a:pt x="802645" y="17213"/>
                  <a:pt x="811218" y="19050"/>
                </a:cubicBezTo>
                <a:cubicBezTo>
                  <a:pt x="814017" y="19650"/>
                  <a:pt x="815682" y="22808"/>
                  <a:pt x="818362" y="23813"/>
                </a:cubicBezTo>
                <a:cubicBezTo>
                  <a:pt x="822152" y="25234"/>
                  <a:pt x="826299" y="25400"/>
                  <a:pt x="830268" y="26194"/>
                </a:cubicBezTo>
                <a:cubicBezTo>
                  <a:pt x="834237" y="27782"/>
                  <a:pt x="838172" y="29456"/>
                  <a:pt x="842174" y="30957"/>
                </a:cubicBezTo>
                <a:cubicBezTo>
                  <a:pt x="844524" y="31838"/>
                  <a:pt x="847275" y="31879"/>
                  <a:pt x="849318" y="33338"/>
                </a:cubicBezTo>
                <a:cubicBezTo>
                  <a:pt x="852972" y="35948"/>
                  <a:pt x="855434" y="39941"/>
                  <a:pt x="858843" y="42863"/>
                </a:cubicBezTo>
                <a:cubicBezTo>
                  <a:pt x="861016" y="44725"/>
                  <a:pt x="863606" y="46038"/>
                  <a:pt x="865987" y="47625"/>
                </a:cubicBezTo>
                <a:cubicBezTo>
                  <a:pt x="866781" y="50800"/>
                  <a:pt x="867469" y="54003"/>
                  <a:pt x="868368" y="57150"/>
                </a:cubicBezTo>
                <a:cubicBezTo>
                  <a:pt x="869058" y="59564"/>
                  <a:pt x="870140" y="61859"/>
                  <a:pt x="870749" y="64294"/>
                </a:cubicBezTo>
                <a:cubicBezTo>
                  <a:pt x="871731" y="68220"/>
                  <a:pt x="872336" y="72231"/>
                  <a:pt x="873130" y="76200"/>
                </a:cubicBezTo>
                <a:cubicBezTo>
                  <a:pt x="872336" y="93663"/>
                  <a:pt x="872752" y="111222"/>
                  <a:pt x="870749" y="128588"/>
                </a:cubicBezTo>
                <a:cubicBezTo>
                  <a:pt x="870342" y="132114"/>
                  <a:pt x="867748" y="135031"/>
                  <a:pt x="865987" y="138113"/>
                </a:cubicBezTo>
                <a:cubicBezTo>
                  <a:pt x="864567" y="140598"/>
                  <a:pt x="863459" y="143469"/>
                  <a:pt x="861224" y="145257"/>
                </a:cubicBezTo>
                <a:cubicBezTo>
                  <a:pt x="859264" y="146825"/>
                  <a:pt x="856575" y="147361"/>
                  <a:pt x="854080" y="147638"/>
                </a:cubicBezTo>
                <a:cubicBezTo>
                  <a:pt x="842221" y="148956"/>
                  <a:pt x="830268" y="149225"/>
                  <a:pt x="818362" y="150019"/>
                </a:cubicBezTo>
                <a:cubicBezTo>
                  <a:pt x="809571" y="152949"/>
                  <a:pt x="808310" y="152795"/>
                  <a:pt x="799312" y="159544"/>
                </a:cubicBezTo>
                <a:cubicBezTo>
                  <a:pt x="796618" y="161565"/>
                  <a:pt x="794755" y="164532"/>
                  <a:pt x="792168" y="166688"/>
                </a:cubicBezTo>
                <a:cubicBezTo>
                  <a:pt x="785844" y="171958"/>
                  <a:pt x="782903" y="171982"/>
                  <a:pt x="775499" y="176213"/>
                </a:cubicBezTo>
                <a:cubicBezTo>
                  <a:pt x="773014" y="177633"/>
                  <a:pt x="770736" y="179388"/>
                  <a:pt x="768355" y="180975"/>
                </a:cubicBezTo>
                <a:cubicBezTo>
                  <a:pt x="765974" y="184150"/>
                  <a:pt x="764514" y="188299"/>
                  <a:pt x="761212" y="190500"/>
                </a:cubicBezTo>
                <a:cubicBezTo>
                  <a:pt x="752556" y="196271"/>
                  <a:pt x="736988" y="195935"/>
                  <a:pt x="727874" y="197644"/>
                </a:cubicBezTo>
                <a:cubicBezTo>
                  <a:pt x="721441" y="198850"/>
                  <a:pt x="715034" y="200337"/>
                  <a:pt x="708824" y="202407"/>
                </a:cubicBezTo>
                <a:cubicBezTo>
                  <a:pt x="661430" y="218204"/>
                  <a:pt x="720057" y="197914"/>
                  <a:pt x="685012" y="211932"/>
                </a:cubicBezTo>
                <a:cubicBezTo>
                  <a:pt x="680351" y="213796"/>
                  <a:pt x="675742" y="216535"/>
                  <a:pt x="670724" y="216694"/>
                </a:cubicBezTo>
                <a:lnTo>
                  <a:pt x="520705" y="221457"/>
                </a:lnTo>
                <a:lnTo>
                  <a:pt x="304012" y="219075"/>
                </a:lnTo>
                <a:cubicBezTo>
                  <a:pt x="299965" y="218991"/>
                  <a:pt x="296049" y="217604"/>
                  <a:pt x="292105" y="216694"/>
                </a:cubicBezTo>
                <a:cubicBezTo>
                  <a:pt x="247932" y="206502"/>
                  <a:pt x="287964" y="215852"/>
                  <a:pt x="265912" y="209550"/>
                </a:cubicBezTo>
                <a:cubicBezTo>
                  <a:pt x="240701" y="202346"/>
                  <a:pt x="276083" y="213735"/>
                  <a:pt x="242099" y="202407"/>
                </a:cubicBezTo>
                <a:cubicBezTo>
                  <a:pt x="239718" y="201613"/>
                  <a:pt x="237200" y="201148"/>
                  <a:pt x="234955" y="200025"/>
                </a:cubicBezTo>
                <a:cubicBezTo>
                  <a:pt x="231780" y="198438"/>
                  <a:pt x="228693" y="196661"/>
                  <a:pt x="225430" y="195263"/>
                </a:cubicBezTo>
                <a:cubicBezTo>
                  <a:pt x="217760" y="191976"/>
                  <a:pt x="209288" y="191406"/>
                  <a:pt x="201618" y="188119"/>
                </a:cubicBezTo>
                <a:cubicBezTo>
                  <a:pt x="172401" y="175599"/>
                  <a:pt x="208860" y="190550"/>
                  <a:pt x="184949" y="178594"/>
                </a:cubicBezTo>
                <a:cubicBezTo>
                  <a:pt x="180948" y="176594"/>
                  <a:pt x="172094" y="174976"/>
                  <a:pt x="168280" y="173832"/>
                </a:cubicBezTo>
                <a:cubicBezTo>
                  <a:pt x="163472" y="172389"/>
                  <a:pt x="158755" y="170657"/>
                  <a:pt x="153993" y="169069"/>
                </a:cubicBezTo>
                <a:cubicBezTo>
                  <a:pt x="151612" y="168275"/>
                  <a:pt x="149310" y="167180"/>
                  <a:pt x="146849" y="166688"/>
                </a:cubicBezTo>
                <a:lnTo>
                  <a:pt x="123037" y="161925"/>
                </a:lnTo>
                <a:cubicBezTo>
                  <a:pt x="113592" y="160036"/>
                  <a:pt x="100697" y="157655"/>
                  <a:pt x="92080" y="154782"/>
                </a:cubicBezTo>
                <a:cubicBezTo>
                  <a:pt x="87318" y="153194"/>
                  <a:pt x="81970" y="152804"/>
                  <a:pt x="77793" y="150019"/>
                </a:cubicBezTo>
                <a:cubicBezTo>
                  <a:pt x="73030" y="146844"/>
                  <a:pt x="68935" y="142304"/>
                  <a:pt x="63505" y="140494"/>
                </a:cubicBezTo>
                <a:cubicBezTo>
                  <a:pt x="53675" y="137217"/>
                  <a:pt x="44018" y="133637"/>
                  <a:pt x="34930" y="128588"/>
                </a:cubicBezTo>
                <a:cubicBezTo>
                  <a:pt x="18058" y="119215"/>
                  <a:pt x="28941" y="123416"/>
                  <a:pt x="15880" y="119063"/>
                </a:cubicBezTo>
                <a:cubicBezTo>
                  <a:pt x="12705" y="116682"/>
                  <a:pt x="9161" y="114725"/>
                  <a:pt x="6355" y="111919"/>
                </a:cubicBezTo>
                <a:cubicBezTo>
                  <a:pt x="-4577" y="100986"/>
                  <a:pt x="1353" y="86292"/>
                  <a:pt x="3974" y="71438"/>
                </a:cubicBezTo>
                <a:cubicBezTo>
                  <a:pt x="4471" y="68619"/>
                  <a:pt x="7149" y="66675"/>
                  <a:pt x="8737" y="64294"/>
                </a:cubicBezTo>
                <a:cubicBezTo>
                  <a:pt x="9531" y="61913"/>
                  <a:pt x="9550" y="59110"/>
                  <a:pt x="11118" y="57150"/>
                </a:cubicBezTo>
                <a:cubicBezTo>
                  <a:pt x="16027" y="51014"/>
                  <a:pt x="22231" y="46038"/>
                  <a:pt x="27787" y="40482"/>
                </a:cubicBezTo>
                <a:cubicBezTo>
                  <a:pt x="30168" y="38101"/>
                  <a:pt x="33062" y="36140"/>
                  <a:pt x="34930" y="33338"/>
                </a:cubicBezTo>
                <a:cubicBezTo>
                  <a:pt x="38105" y="28575"/>
                  <a:pt x="40407" y="23097"/>
                  <a:pt x="44455" y="19050"/>
                </a:cubicBezTo>
                <a:lnTo>
                  <a:pt x="7541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77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5240" y="182880"/>
            <a:ext cx="9144000" cy="6492240"/>
          </a:xfrm>
          <a:prstGeom prst="rect">
            <a:avLst/>
          </a:prstGeom>
          <a:solidFill>
            <a:srgbClr val="E4E9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3934" y="987057"/>
            <a:ext cx="7162800" cy="5713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6598" y="1219200"/>
            <a:ext cx="4292601" cy="3912291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599" y="3848788"/>
            <a:ext cx="4191000" cy="13751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4800" y="1447800"/>
            <a:ext cx="0" cy="3678767"/>
          </a:xfrm>
          <a:prstGeom prst="line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 userDrawn="1"/>
        </p:nvSpPr>
        <p:spPr>
          <a:xfrm>
            <a:off x="1462088" y="4028141"/>
            <a:ext cx="1190625" cy="310497"/>
          </a:xfrm>
          <a:custGeom>
            <a:avLst/>
            <a:gdLst>
              <a:gd name="connsiteX0" fmla="*/ 126206 w 1190625"/>
              <a:gd name="connsiteY0" fmla="*/ 934 h 310497"/>
              <a:gd name="connsiteX1" fmla="*/ 176212 w 1190625"/>
              <a:gd name="connsiteY1" fmla="*/ 15222 h 310497"/>
              <a:gd name="connsiteX2" fmla="*/ 185737 w 1190625"/>
              <a:gd name="connsiteY2" fmla="*/ 17603 h 310497"/>
              <a:gd name="connsiteX3" fmla="*/ 197643 w 1190625"/>
              <a:gd name="connsiteY3" fmla="*/ 24747 h 310497"/>
              <a:gd name="connsiteX4" fmla="*/ 209550 w 1190625"/>
              <a:gd name="connsiteY4" fmla="*/ 29509 h 310497"/>
              <a:gd name="connsiteX5" fmla="*/ 228600 w 1190625"/>
              <a:gd name="connsiteY5" fmla="*/ 43797 h 310497"/>
              <a:gd name="connsiteX6" fmla="*/ 235743 w 1190625"/>
              <a:gd name="connsiteY6" fmla="*/ 46178 h 310497"/>
              <a:gd name="connsiteX7" fmla="*/ 250031 w 1190625"/>
              <a:gd name="connsiteY7" fmla="*/ 53322 h 310497"/>
              <a:gd name="connsiteX8" fmla="*/ 259556 w 1190625"/>
              <a:gd name="connsiteY8" fmla="*/ 60465 h 310497"/>
              <a:gd name="connsiteX9" fmla="*/ 266700 w 1190625"/>
              <a:gd name="connsiteY9" fmla="*/ 62847 h 310497"/>
              <a:gd name="connsiteX10" fmla="*/ 290512 w 1190625"/>
              <a:gd name="connsiteY10" fmla="*/ 67609 h 310497"/>
              <a:gd name="connsiteX11" fmla="*/ 352425 w 1190625"/>
              <a:gd name="connsiteY11" fmla="*/ 72372 h 310497"/>
              <a:gd name="connsiteX12" fmla="*/ 504825 w 1190625"/>
              <a:gd name="connsiteY12" fmla="*/ 77134 h 310497"/>
              <a:gd name="connsiteX13" fmla="*/ 514350 w 1190625"/>
              <a:gd name="connsiteY13" fmla="*/ 79515 h 310497"/>
              <a:gd name="connsiteX14" fmla="*/ 550068 w 1190625"/>
              <a:gd name="connsiteY14" fmla="*/ 81897 h 310497"/>
              <a:gd name="connsiteX15" fmla="*/ 602456 w 1190625"/>
              <a:gd name="connsiteY15" fmla="*/ 86659 h 310497"/>
              <a:gd name="connsiteX16" fmla="*/ 719137 w 1190625"/>
              <a:gd name="connsiteY16" fmla="*/ 89040 h 310497"/>
              <a:gd name="connsiteX17" fmla="*/ 797718 w 1190625"/>
              <a:gd name="connsiteY17" fmla="*/ 86659 h 310497"/>
              <a:gd name="connsiteX18" fmla="*/ 804862 w 1190625"/>
              <a:gd name="connsiteY18" fmla="*/ 84278 h 310497"/>
              <a:gd name="connsiteX19" fmla="*/ 857250 w 1190625"/>
              <a:gd name="connsiteY19" fmla="*/ 81897 h 310497"/>
              <a:gd name="connsiteX20" fmla="*/ 876300 w 1190625"/>
              <a:gd name="connsiteY20" fmla="*/ 77134 h 310497"/>
              <a:gd name="connsiteX21" fmla="*/ 883443 w 1190625"/>
              <a:gd name="connsiteY21" fmla="*/ 72372 h 310497"/>
              <a:gd name="connsiteX22" fmla="*/ 892968 w 1190625"/>
              <a:gd name="connsiteY22" fmla="*/ 69990 h 310497"/>
              <a:gd name="connsiteX23" fmla="*/ 907256 w 1190625"/>
              <a:gd name="connsiteY23" fmla="*/ 65228 h 310497"/>
              <a:gd name="connsiteX24" fmla="*/ 914400 w 1190625"/>
              <a:gd name="connsiteY24" fmla="*/ 60465 h 310497"/>
              <a:gd name="connsiteX25" fmla="*/ 931068 w 1190625"/>
              <a:gd name="connsiteY25" fmla="*/ 55703 h 310497"/>
              <a:gd name="connsiteX26" fmla="*/ 942975 w 1190625"/>
              <a:gd name="connsiteY26" fmla="*/ 48559 h 310497"/>
              <a:gd name="connsiteX27" fmla="*/ 957262 w 1190625"/>
              <a:gd name="connsiteY27" fmla="*/ 39034 h 310497"/>
              <a:gd name="connsiteX28" fmla="*/ 973931 w 1190625"/>
              <a:gd name="connsiteY28" fmla="*/ 34272 h 310497"/>
              <a:gd name="connsiteX29" fmla="*/ 985837 w 1190625"/>
              <a:gd name="connsiteY29" fmla="*/ 31890 h 310497"/>
              <a:gd name="connsiteX30" fmla="*/ 995362 w 1190625"/>
              <a:gd name="connsiteY30" fmla="*/ 29509 h 310497"/>
              <a:gd name="connsiteX31" fmla="*/ 1014412 w 1190625"/>
              <a:gd name="connsiteY31" fmla="*/ 27128 h 310497"/>
              <a:gd name="connsiteX32" fmla="*/ 1021556 w 1190625"/>
              <a:gd name="connsiteY32" fmla="*/ 24747 h 310497"/>
              <a:gd name="connsiteX33" fmla="*/ 1047750 w 1190625"/>
              <a:gd name="connsiteY33" fmla="*/ 19984 h 310497"/>
              <a:gd name="connsiteX34" fmla="*/ 1064418 w 1190625"/>
              <a:gd name="connsiteY34" fmla="*/ 12840 h 310497"/>
              <a:gd name="connsiteX35" fmla="*/ 1085850 w 1190625"/>
              <a:gd name="connsiteY35" fmla="*/ 8078 h 310497"/>
              <a:gd name="connsiteX36" fmla="*/ 1092993 w 1190625"/>
              <a:gd name="connsiteY36" fmla="*/ 5697 h 310497"/>
              <a:gd name="connsiteX37" fmla="*/ 1119187 w 1190625"/>
              <a:gd name="connsiteY37" fmla="*/ 15222 h 310497"/>
              <a:gd name="connsiteX38" fmla="*/ 1131093 w 1190625"/>
              <a:gd name="connsiteY38" fmla="*/ 24747 h 310497"/>
              <a:gd name="connsiteX39" fmla="*/ 1143000 w 1190625"/>
              <a:gd name="connsiteY39" fmla="*/ 31890 h 310497"/>
              <a:gd name="connsiteX40" fmla="*/ 1159668 w 1190625"/>
              <a:gd name="connsiteY40" fmla="*/ 50940 h 310497"/>
              <a:gd name="connsiteX41" fmla="*/ 1164431 w 1190625"/>
              <a:gd name="connsiteY41" fmla="*/ 58084 h 310497"/>
              <a:gd name="connsiteX42" fmla="*/ 1181100 w 1190625"/>
              <a:gd name="connsiteY42" fmla="*/ 84278 h 310497"/>
              <a:gd name="connsiteX43" fmla="*/ 1190625 w 1190625"/>
              <a:gd name="connsiteY43" fmla="*/ 98565 h 310497"/>
              <a:gd name="connsiteX44" fmla="*/ 1188243 w 1190625"/>
              <a:gd name="connsiteY44" fmla="*/ 146190 h 310497"/>
              <a:gd name="connsiteX45" fmla="*/ 1183481 w 1190625"/>
              <a:gd name="connsiteY45" fmla="*/ 167622 h 310497"/>
              <a:gd name="connsiteX46" fmla="*/ 1178718 w 1190625"/>
              <a:gd name="connsiteY46" fmla="*/ 189053 h 310497"/>
              <a:gd name="connsiteX47" fmla="*/ 1164431 w 1190625"/>
              <a:gd name="connsiteY47" fmla="*/ 205722 h 310497"/>
              <a:gd name="connsiteX48" fmla="*/ 1159668 w 1190625"/>
              <a:gd name="connsiteY48" fmla="*/ 212865 h 310497"/>
              <a:gd name="connsiteX49" fmla="*/ 1145381 w 1190625"/>
              <a:gd name="connsiteY49" fmla="*/ 222390 h 310497"/>
              <a:gd name="connsiteX50" fmla="*/ 1138237 w 1190625"/>
              <a:gd name="connsiteY50" fmla="*/ 227153 h 310497"/>
              <a:gd name="connsiteX51" fmla="*/ 1119187 w 1190625"/>
              <a:gd name="connsiteY51" fmla="*/ 231915 h 310497"/>
              <a:gd name="connsiteX52" fmla="*/ 1112043 w 1190625"/>
              <a:gd name="connsiteY52" fmla="*/ 234297 h 310497"/>
              <a:gd name="connsiteX53" fmla="*/ 1069181 w 1190625"/>
              <a:gd name="connsiteY53" fmla="*/ 239059 h 310497"/>
              <a:gd name="connsiteX54" fmla="*/ 1031081 w 1190625"/>
              <a:gd name="connsiteY54" fmla="*/ 243822 h 310497"/>
              <a:gd name="connsiteX55" fmla="*/ 1000125 w 1190625"/>
              <a:gd name="connsiteY55" fmla="*/ 255728 h 310497"/>
              <a:gd name="connsiteX56" fmla="*/ 981075 w 1190625"/>
              <a:gd name="connsiteY56" fmla="*/ 260490 h 310497"/>
              <a:gd name="connsiteX57" fmla="*/ 966787 w 1190625"/>
              <a:gd name="connsiteY57" fmla="*/ 265253 h 310497"/>
              <a:gd name="connsiteX58" fmla="*/ 959643 w 1190625"/>
              <a:gd name="connsiteY58" fmla="*/ 267634 h 310497"/>
              <a:gd name="connsiteX59" fmla="*/ 952500 w 1190625"/>
              <a:gd name="connsiteY59" fmla="*/ 270015 h 310497"/>
              <a:gd name="connsiteX60" fmla="*/ 909637 w 1190625"/>
              <a:gd name="connsiteY60" fmla="*/ 272397 h 310497"/>
              <a:gd name="connsiteX61" fmla="*/ 871537 w 1190625"/>
              <a:gd name="connsiteY61" fmla="*/ 279540 h 310497"/>
              <a:gd name="connsiteX62" fmla="*/ 864393 w 1190625"/>
              <a:gd name="connsiteY62" fmla="*/ 281922 h 310497"/>
              <a:gd name="connsiteX63" fmla="*/ 847725 w 1190625"/>
              <a:gd name="connsiteY63" fmla="*/ 286684 h 310497"/>
              <a:gd name="connsiteX64" fmla="*/ 838200 w 1190625"/>
              <a:gd name="connsiteY64" fmla="*/ 291447 h 310497"/>
              <a:gd name="connsiteX65" fmla="*/ 814387 w 1190625"/>
              <a:gd name="connsiteY65" fmla="*/ 296209 h 310497"/>
              <a:gd name="connsiteX66" fmla="*/ 807243 w 1190625"/>
              <a:gd name="connsiteY66" fmla="*/ 300972 h 310497"/>
              <a:gd name="connsiteX67" fmla="*/ 771525 w 1190625"/>
              <a:gd name="connsiteY67" fmla="*/ 308115 h 310497"/>
              <a:gd name="connsiteX68" fmla="*/ 762000 w 1190625"/>
              <a:gd name="connsiteY68" fmla="*/ 310497 h 310497"/>
              <a:gd name="connsiteX69" fmla="*/ 571500 w 1190625"/>
              <a:gd name="connsiteY69" fmla="*/ 308115 h 310497"/>
              <a:gd name="connsiteX70" fmla="*/ 492918 w 1190625"/>
              <a:gd name="connsiteY70" fmla="*/ 303353 h 310497"/>
              <a:gd name="connsiteX71" fmla="*/ 454818 w 1190625"/>
              <a:gd name="connsiteY71" fmla="*/ 298590 h 310497"/>
              <a:gd name="connsiteX72" fmla="*/ 447675 w 1190625"/>
              <a:gd name="connsiteY72" fmla="*/ 296209 h 310497"/>
              <a:gd name="connsiteX73" fmla="*/ 428625 w 1190625"/>
              <a:gd name="connsiteY73" fmla="*/ 293828 h 310497"/>
              <a:gd name="connsiteX74" fmla="*/ 395287 w 1190625"/>
              <a:gd name="connsiteY74" fmla="*/ 286684 h 310497"/>
              <a:gd name="connsiteX75" fmla="*/ 371475 w 1190625"/>
              <a:gd name="connsiteY75" fmla="*/ 279540 h 310497"/>
              <a:gd name="connsiteX76" fmla="*/ 350043 w 1190625"/>
              <a:gd name="connsiteY76" fmla="*/ 274778 h 310497"/>
              <a:gd name="connsiteX77" fmla="*/ 330993 w 1190625"/>
              <a:gd name="connsiteY77" fmla="*/ 267634 h 310497"/>
              <a:gd name="connsiteX78" fmla="*/ 321468 w 1190625"/>
              <a:gd name="connsiteY78" fmla="*/ 265253 h 310497"/>
              <a:gd name="connsiteX79" fmla="*/ 292893 w 1190625"/>
              <a:gd name="connsiteY79" fmla="*/ 255728 h 310497"/>
              <a:gd name="connsiteX80" fmla="*/ 273843 w 1190625"/>
              <a:gd name="connsiteY80" fmla="*/ 250965 h 310497"/>
              <a:gd name="connsiteX81" fmla="*/ 264318 w 1190625"/>
              <a:gd name="connsiteY81" fmla="*/ 248584 h 310497"/>
              <a:gd name="connsiteX82" fmla="*/ 254793 w 1190625"/>
              <a:gd name="connsiteY82" fmla="*/ 243822 h 310497"/>
              <a:gd name="connsiteX83" fmla="*/ 242887 w 1190625"/>
              <a:gd name="connsiteY83" fmla="*/ 241440 h 310497"/>
              <a:gd name="connsiteX84" fmla="*/ 235743 w 1190625"/>
              <a:gd name="connsiteY84" fmla="*/ 239059 h 310497"/>
              <a:gd name="connsiteX85" fmla="*/ 223837 w 1190625"/>
              <a:gd name="connsiteY85" fmla="*/ 236678 h 310497"/>
              <a:gd name="connsiteX86" fmla="*/ 202406 w 1190625"/>
              <a:gd name="connsiteY86" fmla="*/ 227153 h 310497"/>
              <a:gd name="connsiteX87" fmla="*/ 188118 w 1190625"/>
              <a:gd name="connsiteY87" fmla="*/ 222390 h 310497"/>
              <a:gd name="connsiteX88" fmla="*/ 159543 w 1190625"/>
              <a:gd name="connsiteY88" fmla="*/ 215247 h 310497"/>
              <a:gd name="connsiteX89" fmla="*/ 133350 w 1190625"/>
              <a:gd name="connsiteY89" fmla="*/ 205722 h 310497"/>
              <a:gd name="connsiteX90" fmla="*/ 126206 w 1190625"/>
              <a:gd name="connsiteY90" fmla="*/ 203340 h 310497"/>
              <a:gd name="connsiteX91" fmla="*/ 95250 w 1190625"/>
              <a:gd name="connsiteY91" fmla="*/ 196197 h 310497"/>
              <a:gd name="connsiteX92" fmla="*/ 85725 w 1190625"/>
              <a:gd name="connsiteY92" fmla="*/ 189053 h 310497"/>
              <a:gd name="connsiteX93" fmla="*/ 78581 w 1190625"/>
              <a:gd name="connsiteY93" fmla="*/ 186672 h 310497"/>
              <a:gd name="connsiteX94" fmla="*/ 71437 w 1190625"/>
              <a:gd name="connsiteY94" fmla="*/ 181909 h 310497"/>
              <a:gd name="connsiteX95" fmla="*/ 61912 w 1190625"/>
              <a:gd name="connsiteY95" fmla="*/ 177147 h 310497"/>
              <a:gd name="connsiteX96" fmla="*/ 45243 w 1190625"/>
              <a:gd name="connsiteY96" fmla="*/ 165240 h 310497"/>
              <a:gd name="connsiteX97" fmla="*/ 21431 w 1190625"/>
              <a:gd name="connsiteY97" fmla="*/ 150953 h 310497"/>
              <a:gd name="connsiteX98" fmla="*/ 14287 w 1190625"/>
              <a:gd name="connsiteY98" fmla="*/ 143809 h 310497"/>
              <a:gd name="connsiteX99" fmla="*/ 0 w 1190625"/>
              <a:gd name="connsiteY99" fmla="*/ 127140 h 310497"/>
              <a:gd name="connsiteX100" fmla="*/ 7143 w 1190625"/>
              <a:gd name="connsiteY100" fmla="*/ 86659 h 310497"/>
              <a:gd name="connsiteX101" fmla="*/ 28575 w 1190625"/>
              <a:gd name="connsiteY101" fmla="*/ 65228 h 310497"/>
              <a:gd name="connsiteX102" fmla="*/ 42862 w 1190625"/>
              <a:gd name="connsiteY102" fmla="*/ 50940 h 310497"/>
              <a:gd name="connsiteX103" fmla="*/ 52387 w 1190625"/>
              <a:gd name="connsiteY103" fmla="*/ 41415 h 310497"/>
              <a:gd name="connsiteX104" fmla="*/ 61912 w 1190625"/>
              <a:gd name="connsiteY104" fmla="*/ 34272 h 310497"/>
              <a:gd name="connsiteX105" fmla="*/ 69056 w 1190625"/>
              <a:gd name="connsiteY105" fmla="*/ 27128 h 310497"/>
              <a:gd name="connsiteX106" fmla="*/ 90487 w 1190625"/>
              <a:gd name="connsiteY106" fmla="*/ 19984 h 310497"/>
              <a:gd name="connsiteX107" fmla="*/ 104775 w 1190625"/>
              <a:gd name="connsiteY107" fmla="*/ 10459 h 310497"/>
              <a:gd name="connsiteX108" fmla="*/ 109537 w 1190625"/>
              <a:gd name="connsiteY108" fmla="*/ 3315 h 310497"/>
              <a:gd name="connsiteX109" fmla="*/ 126206 w 1190625"/>
              <a:gd name="connsiteY109" fmla="*/ 934 h 31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1190625" h="310497">
                <a:moveTo>
                  <a:pt x="126206" y="934"/>
                </a:moveTo>
                <a:cubicBezTo>
                  <a:pt x="137318" y="2918"/>
                  <a:pt x="159518" y="10548"/>
                  <a:pt x="176212" y="15222"/>
                </a:cubicBezTo>
                <a:cubicBezTo>
                  <a:pt x="179363" y="16104"/>
                  <a:pt x="182746" y="16274"/>
                  <a:pt x="185737" y="17603"/>
                </a:cubicBezTo>
                <a:cubicBezTo>
                  <a:pt x="189966" y="19483"/>
                  <a:pt x="193503" y="22677"/>
                  <a:pt x="197643" y="24747"/>
                </a:cubicBezTo>
                <a:cubicBezTo>
                  <a:pt x="201466" y="26659"/>
                  <a:pt x="205909" y="27269"/>
                  <a:pt x="209550" y="29509"/>
                </a:cubicBezTo>
                <a:cubicBezTo>
                  <a:pt x="216310" y="33669"/>
                  <a:pt x="221070" y="41287"/>
                  <a:pt x="228600" y="43797"/>
                </a:cubicBezTo>
                <a:cubicBezTo>
                  <a:pt x="230981" y="44591"/>
                  <a:pt x="233498" y="45056"/>
                  <a:pt x="235743" y="46178"/>
                </a:cubicBezTo>
                <a:cubicBezTo>
                  <a:pt x="254212" y="55412"/>
                  <a:pt x="232070" y="47333"/>
                  <a:pt x="250031" y="53322"/>
                </a:cubicBezTo>
                <a:cubicBezTo>
                  <a:pt x="253206" y="55703"/>
                  <a:pt x="256110" y="58496"/>
                  <a:pt x="259556" y="60465"/>
                </a:cubicBezTo>
                <a:cubicBezTo>
                  <a:pt x="261735" y="61710"/>
                  <a:pt x="264254" y="62283"/>
                  <a:pt x="266700" y="62847"/>
                </a:cubicBezTo>
                <a:cubicBezTo>
                  <a:pt x="274587" y="64667"/>
                  <a:pt x="282480" y="66605"/>
                  <a:pt x="290512" y="67609"/>
                </a:cubicBezTo>
                <a:cubicBezTo>
                  <a:pt x="323761" y="71765"/>
                  <a:pt x="303172" y="69635"/>
                  <a:pt x="352425" y="72372"/>
                </a:cubicBezTo>
                <a:cubicBezTo>
                  <a:pt x="416317" y="81499"/>
                  <a:pt x="343909" y="71859"/>
                  <a:pt x="504825" y="77134"/>
                </a:cubicBezTo>
                <a:cubicBezTo>
                  <a:pt x="508096" y="77241"/>
                  <a:pt x="511095" y="79172"/>
                  <a:pt x="514350" y="79515"/>
                </a:cubicBezTo>
                <a:cubicBezTo>
                  <a:pt x="526217" y="80764"/>
                  <a:pt x="538162" y="81103"/>
                  <a:pt x="550068" y="81897"/>
                </a:cubicBezTo>
                <a:cubicBezTo>
                  <a:pt x="573105" y="85736"/>
                  <a:pt x="569559" y="85647"/>
                  <a:pt x="602456" y="86659"/>
                </a:cubicBezTo>
                <a:cubicBezTo>
                  <a:pt x="641339" y="87855"/>
                  <a:pt x="680243" y="88246"/>
                  <a:pt x="719137" y="89040"/>
                </a:cubicBezTo>
                <a:cubicBezTo>
                  <a:pt x="745331" y="88246"/>
                  <a:pt x="771553" y="88112"/>
                  <a:pt x="797718" y="86659"/>
                </a:cubicBezTo>
                <a:cubicBezTo>
                  <a:pt x="800224" y="86520"/>
                  <a:pt x="802360" y="84478"/>
                  <a:pt x="804862" y="84278"/>
                </a:cubicBezTo>
                <a:cubicBezTo>
                  <a:pt x="822287" y="82884"/>
                  <a:pt x="839787" y="82691"/>
                  <a:pt x="857250" y="81897"/>
                </a:cubicBezTo>
                <a:cubicBezTo>
                  <a:pt x="861774" y="80992"/>
                  <a:pt x="871421" y="79573"/>
                  <a:pt x="876300" y="77134"/>
                </a:cubicBezTo>
                <a:cubicBezTo>
                  <a:pt x="878860" y="75854"/>
                  <a:pt x="880813" y="73499"/>
                  <a:pt x="883443" y="72372"/>
                </a:cubicBezTo>
                <a:cubicBezTo>
                  <a:pt x="886451" y="71083"/>
                  <a:pt x="889833" y="70930"/>
                  <a:pt x="892968" y="69990"/>
                </a:cubicBezTo>
                <a:cubicBezTo>
                  <a:pt x="897776" y="68547"/>
                  <a:pt x="902493" y="66815"/>
                  <a:pt x="907256" y="65228"/>
                </a:cubicBezTo>
                <a:cubicBezTo>
                  <a:pt x="909637" y="63640"/>
                  <a:pt x="911840" y="61745"/>
                  <a:pt x="914400" y="60465"/>
                </a:cubicBezTo>
                <a:cubicBezTo>
                  <a:pt x="917816" y="58757"/>
                  <a:pt x="928016" y="56466"/>
                  <a:pt x="931068" y="55703"/>
                </a:cubicBezTo>
                <a:cubicBezTo>
                  <a:pt x="935037" y="53322"/>
                  <a:pt x="939070" y="51044"/>
                  <a:pt x="942975" y="48559"/>
                </a:cubicBezTo>
                <a:cubicBezTo>
                  <a:pt x="947804" y="45486"/>
                  <a:pt x="951832" y="40844"/>
                  <a:pt x="957262" y="39034"/>
                </a:cubicBezTo>
                <a:cubicBezTo>
                  <a:pt x="965220" y="36382"/>
                  <a:pt x="964957" y="36266"/>
                  <a:pt x="973931" y="34272"/>
                </a:cubicBezTo>
                <a:cubicBezTo>
                  <a:pt x="977882" y="33394"/>
                  <a:pt x="981886" y="32768"/>
                  <a:pt x="985837" y="31890"/>
                </a:cubicBezTo>
                <a:cubicBezTo>
                  <a:pt x="989032" y="31180"/>
                  <a:pt x="992134" y="30047"/>
                  <a:pt x="995362" y="29509"/>
                </a:cubicBezTo>
                <a:cubicBezTo>
                  <a:pt x="1001674" y="28457"/>
                  <a:pt x="1008062" y="27922"/>
                  <a:pt x="1014412" y="27128"/>
                </a:cubicBezTo>
                <a:cubicBezTo>
                  <a:pt x="1016793" y="26334"/>
                  <a:pt x="1019095" y="25239"/>
                  <a:pt x="1021556" y="24747"/>
                </a:cubicBezTo>
                <a:cubicBezTo>
                  <a:pt x="1029622" y="23134"/>
                  <a:pt x="1039685" y="23008"/>
                  <a:pt x="1047750" y="19984"/>
                </a:cubicBezTo>
                <a:cubicBezTo>
                  <a:pt x="1068060" y="12369"/>
                  <a:pt x="1047869" y="17569"/>
                  <a:pt x="1064418" y="12840"/>
                </a:cubicBezTo>
                <a:cubicBezTo>
                  <a:pt x="1081499" y="7959"/>
                  <a:pt x="1066246" y="12979"/>
                  <a:pt x="1085850" y="8078"/>
                </a:cubicBezTo>
                <a:cubicBezTo>
                  <a:pt x="1088285" y="7469"/>
                  <a:pt x="1090612" y="6491"/>
                  <a:pt x="1092993" y="5697"/>
                </a:cubicBezTo>
                <a:cubicBezTo>
                  <a:pt x="1102614" y="8446"/>
                  <a:pt x="1110920" y="9710"/>
                  <a:pt x="1119187" y="15222"/>
                </a:cubicBezTo>
                <a:cubicBezTo>
                  <a:pt x="1123416" y="18041"/>
                  <a:pt x="1126929" y="21833"/>
                  <a:pt x="1131093" y="24747"/>
                </a:cubicBezTo>
                <a:cubicBezTo>
                  <a:pt x="1134885" y="27401"/>
                  <a:pt x="1139346" y="29049"/>
                  <a:pt x="1143000" y="31890"/>
                </a:cubicBezTo>
                <a:cubicBezTo>
                  <a:pt x="1149736" y="37129"/>
                  <a:pt x="1154776" y="44091"/>
                  <a:pt x="1159668" y="50940"/>
                </a:cubicBezTo>
                <a:cubicBezTo>
                  <a:pt x="1161332" y="53269"/>
                  <a:pt x="1162958" y="55630"/>
                  <a:pt x="1164431" y="58084"/>
                </a:cubicBezTo>
                <a:cubicBezTo>
                  <a:pt x="1187033" y="95754"/>
                  <a:pt x="1163227" y="58747"/>
                  <a:pt x="1181100" y="84278"/>
                </a:cubicBezTo>
                <a:cubicBezTo>
                  <a:pt x="1184382" y="88967"/>
                  <a:pt x="1190625" y="98565"/>
                  <a:pt x="1190625" y="98565"/>
                </a:cubicBezTo>
                <a:cubicBezTo>
                  <a:pt x="1189831" y="114440"/>
                  <a:pt x="1189511" y="130346"/>
                  <a:pt x="1188243" y="146190"/>
                </a:cubicBezTo>
                <a:cubicBezTo>
                  <a:pt x="1187794" y="151803"/>
                  <a:pt x="1184763" y="161854"/>
                  <a:pt x="1183481" y="167622"/>
                </a:cubicBezTo>
                <a:cubicBezTo>
                  <a:pt x="1183179" y="168981"/>
                  <a:pt x="1179882" y="186726"/>
                  <a:pt x="1178718" y="189053"/>
                </a:cubicBezTo>
                <a:cubicBezTo>
                  <a:pt x="1174259" y="197971"/>
                  <a:pt x="1170389" y="198573"/>
                  <a:pt x="1164431" y="205722"/>
                </a:cubicBezTo>
                <a:cubicBezTo>
                  <a:pt x="1162599" y="207920"/>
                  <a:pt x="1161822" y="210981"/>
                  <a:pt x="1159668" y="212865"/>
                </a:cubicBezTo>
                <a:cubicBezTo>
                  <a:pt x="1155360" y="216634"/>
                  <a:pt x="1150143" y="219215"/>
                  <a:pt x="1145381" y="222390"/>
                </a:cubicBezTo>
                <a:cubicBezTo>
                  <a:pt x="1143000" y="223978"/>
                  <a:pt x="1141014" y="226459"/>
                  <a:pt x="1138237" y="227153"/>
                </a:cubicBezTo>
                <a:cubicBezTo>
                  <a:pt x="1131887" y="228740"/>
                  <a:pt x="1125396" y="229845"/>
                  <a:pt x="1119187" y="231915"/>
                </a:cubicBezTo>
                <a:cubicBezTo>
                  <a:pt x="1116806" y="232709"/>
                  <a:pt x="1114528" y="233942"/>
                  <a:pt x="1112043" y="234297"/>
                </a:cubicBezTo>
                <a:cubicBezTo>
                  <a:pt x="1097812" y="236330"/>
                  <a:pt x="1069181" y="239059"/>
                  <a:pt x="1069181" y="239059"/>
                </a:cubicBezTo>
                <a:cubicBezTo>
                  <a:pt x="1046600" y="246585"/>
                  <a:pt x="1087706" y="233526"/>
                  <a:pt x="1031081" y="243822"/>
                </a:cubicBezTo>
                <a:cubicBezTo>
                  <a:pt x="1011516" y="247379"/>
                  <a:pt x="1013918" y="249817"/>
                  <a:pt x="1000125" y="255728"/>
                </a:cubicBezTo>
                <a:cubicBezTo>
                  <a:pt x="991698" y="259340"/>
                  <a:pt x="991320" y="257696"/>
                  <a:pt x="981075" y="260490"/>
                </a:cubicBezTo>
                <a:cubicBezTo>
                  <a:pt x="976232" y="261811"/>
                  <a:pt x="971550" y="263665"/>
                  <a:pt x="966787" y="265253"/>
                </a:cubicBezTo>
                <a:lnTo>
                  <a:pt x="959643" y="267634"/>
                </a:lnTo>
                <a:cubicBezTo>
                  <a:pt x="957262" y="268428"/>
                  <a:pt x="955006" y="269876"/>
                  <a:pt x="952500" y="270015"/>
                </a:cubicBezTo>
                <a:lnTo>
                  <a:pt x="909637" y="272397"/>
                </a:lnTo>
                <a:cubicBezTo>
                  <a:pt x="900990" y="273838"/>
                  <a:pt x="877241" y="277638"/>
                  <a:pt x="871537" y="279540"/>
                </a:cubicBezTo>
                <a:cubicBezTo>
                  <a:pt x="869156" y="280334"/>
                  <a:pt x="866797" y="281201"/>
                  <a:pt x="864393" y="281922"/>
                </a:cubicBezTo>
                <a:cubicBezTo>
                  <a:pt x="858858" y="283582"/>
                  <a:pt x="853155" y="284709"/>
                  <a:pt x="847725" y="286684"/>
                </a:cubicBezTo>
                <a:cubicBezTo>
                  <a:pt x="844389" y="287897"/>
                  <a:pt x="841524" y="290201"/>
                  <a:pt x="838200" y="291447"/>
                </a:cubicBezTo>
                <a:cubicBezTo>
                  <a:pt x="832518" y="293578"/>
                  <a:pt x="819323" y="295386"/>
                  <a:pt x="814387" y="296209"/>
                </a:cubicBezTo>
                <a:cubicBezTo>
                  <a:pt x="812006" y="297797"/>
                  <a:pt x="809933" y="299994"/>
                  <a:pt x="807243" y="300972"/>
                </a:cubicBezTo>
                <a:cubicBezTo>
                  <a:pt x="792272" y="306416"/>
                  <a:pt x="786506" y="305391"/>
                  <a:pt x="771525" y="308115"/>
                </a:cubicBezTo>
                <a:cubicBezTo>
                  <a:pt x="768305" y="308701"/>
                  <a:pt x="765175" y="309703"/>
                  <a:pt x="762000" y="310497"/>
                </a:cubicBezTo>
                <a:lnTo>
                  <a:pt x="571500" y="308115"/>
                </a:lnTo>
                <a:cubicBezTo>
                  <a:pt x="550815" y="307697"/>
                  <a:pt x="514995" y="304930"/>
                  <a:pt x="492918" y="303353"/>
                </a:cubicBezTo>
                <a:cubicBezTo>
                  <a:pt x="469448" y="297486"/>
                  <a:pt x="500301" y="304655"/>
                  <a:pt x="454818" y="298590"/>
                </a:cubicBezTo>
                <a:cubicBezTo>
                  <a:pt x="452330" y="298258"/>
                  <a:pt x="450144" y="296658"/>
                  <a:pt x="447675" y="296209"/>
                </a:cubicBezTo>
                <a:cubicBezTo>
                  <a:pt x="441379" y="295064"/>
                  <a:pt x="434960" y="294733"/>
                  <a:pt x="428625" y="293828"/>
                </a:cubicBezTo>
                <a:cubicBezTo>
                  <a:pt x="418128" y="292329"/>
                  <a:pt x="405129" y="289964"/>
                  <a:pt x="395287" y="286684"/>
                </a:cubicBezTo>
                <a:cubicBezTo>
                  <a:pt x="383430" y="282732"/>
                  <a:pt x="382262" y="281937"/>
                  <a:pt x="371475" y="279540"/>
                </a:cubicBezTo>
                <a:cubicBezTo>
                  <a:pt x="360419" y="277083"/>
                  <a:pt x="360212" y="277683"/>
                  <a:pt x="350043" y="274778"/>
                </a:cubicBezTo>
                <a:cubicBezTo>
                  <a:pt x="338342" y="271435"/>
                  <a:pt x="346087" y="272665"/>
                  <a:pt x="330993" y="267634"/>
                </a:cubicBezTo>
                <a:cubicBezTo>
                  <a:pt x="327888" y="266599"/>
                  <a:pt x="324603" y="266193"/>
                  <a:pt x="321468" y="265253"/>
                </a:cubicBezTo>
                <a:cubicBezTo>
                  <a:pt x="321433" y="265242"/>
                  <a:pt x="292928" y="255737"/>
                  <a:pt x="292893" y="255728"/>
                </a:cubicBezTo>
                <a:lnTo>
                  <a:pt x="273843" y="250965"/>
                </a:lnTo>
                <a:cubicBezTo>
                  <a:pt x="270668" y="250171"/>
                  <a:pt x="267245" y="250047"/>
                  <a:pt x="264318" y="248584"/>
                </a:cubicBezTo>
                <a:cubicBezTo>
                  <a:pt x="261143" y="246997"/>
                  <a:pt x="258161" y="244945"/>
                  <a:pt x="254793" y="243822"/>
                </a:cubicBezTo>
                <a:cubicBezTo>
                  <a:pt x="250953" y="242542"/>
                  <a:pt x="246813" y="242422"/>
                  <a:pt x="242887" y="241440"/>
                </a:cubicBezTo>
                <a:cubicBezTo>
                  <a:pt x="240452" y="240831"/>
                  <a:pt x="238178" y="239668"/>
                  <a:pt x="235743" y="239059"/>
                </a:cubicBezTo>
                <a:cubicBezTo>
                  <a:pt x="231817" y="238077"/>
                  <a:pt x="227806" y="237472"/>
                  <a:pt x="223837" y="236678"/>
                </a:cubicBezTo>
                <a:cubicBezTo>
                  <a:pt x="213852" y="231685"/>
                  <a:pt x="213559" y="231209"/>
                  <a:pt x="202406" y="227153"/>
                </a:cubicBezTo>
                <a:cubicBezTo>
                  <a:pt x="197688" y="225437"/>
                  <a:pt x="192988" y="223607"/>
                  <a:pt x="188118" y="222390"/>
                </a:cubicBezTo>
                <a:cubicBezTo>
                  <a:pt x="178593" y="220009"/>
                  <a:pt x="168659" y="218894"/>
                  <a:pt x="159543" y="215247"/>
                </a:cubicBezTo>
                <a:cubicBezTo>
                  <a:pt x="142967" y="208616"/>
                  <a:pt x="151703" y="211840"/>
                  <a:pt x="133350" y="205722"/>
                </a:cubicBezTo>
                <a:cubicBezTo>
                  <a:pt x="130969" y="204928"/>
                  <a:pt x="128667" y="203832"/>
                  <a:pt x="126206" y="203340"/>
                </a:cubicBezTo>
                <a:cubicBezTo>
                  <a:pt x="99932" y="198086"/>
                  <a:pt x="110072" y="201138"/>
                  <a:pt x="95250" y="196197"/>
                </a:cubicBezTo>
                <a:cubicBezTo>
                  <a:pt x="92075" y="193816"/>
                  <a:pt x="89171" y="191022"/>
                  <a:pt x="85725" y="189053"/>
                </a:cubicBezTo>
                <a:cubicBezTo>
                  <a:pt x="83546" y="187808"/>
                  <a:pt x="80826" y="187795"/>
                  <a:pt x="78581" y="186672"/>
                </a:cubicBezTo>
                <a:cubicBezTo>
                  <a:pt x="76021" y="185392"/>
                  <a:pt x="73922" y="183329"/>
                  <a:pt x="71437" y="181909"/>
                </a:cubicBezTo>
                <a:cubicBezTo>
                  <a:pt x="68355" y="180148"/>
                  <a:pt x="64922" y="179028"/>
                  <a:pt x="61912" y="177147"/>
                </a:cubicBezTo>
                <a:cubicBezTo>
                  <a:pt x="48288" y="168632"/>
                  <a:pt x="56994" y="171955"/>
                  <a:pt x="45243" y="165240"/>
                </a:cubicBezTo>
                <a:cubicBezTo>
                  <a:pt x="36472" y="160228"/>
                  <a:pt x="29201" y="158723"/>
                  <a:pt x="21431" y="150953"/>
                </a:cubicBezTo>
                <a:cubicBezTo>
                  <a:pt x="19050" y="148572"/>
                  <a:pt x="16479" y="146366"/>
                  <a:pt x="14287" y="143809"/>
                </a:cubicBezTo>
                <a:cubicBezTo>
                  <a:pt x="-4050" y="122417"/>
                  <a:pt x="17732" y="144874"/>
                  <a:pt x="0" y="127140"/>
                </a:cubicBezTo>
                <a:cubicBezTo>
                  <a:pt x="658" y="120557"/>
                  <a:pt x="1854" y="94352"/>
                  <a:pt x="7143" y="86659"/>
                </a:cubicBezTo>
                <a:cubicBezTo>
                  <a:pt x="12867" y="78334"/>
                  <a:pt x="28575" y="65228"/>
                  <a:pt x="28575" y="65228"/>
                </a:cubicBezTo>
                <a:cubicBezTo>
                  <a:pt x="33029" y="51863"/>
                  <a:pt x="27679" y="62749"/>
                  <a:pt x="42862" y="50940"/>
                </a:cubicBezTo>
                <a:cubicBezTo>
                  <a:pt x="46406" y="48183"/>
                  <a:pt x="49008" y="44372"/>
                  <a:pt x="52387" y="41415"/>
                </a:cubicBezTo>
                <a:cubicBezTo>
                  <a:pt x="55374" y="38802"/>
                  <a:pt x="58899" y="36855"/>
                  <a:pt x="61912" y="34272"/>
                </a:cubicBezTo>
                <a:cubicBezTo>
                  <a:pt x="64469" y="32080"/>
                  <a:pt x="66316" y="29086"/>
                  <a:pt x="69056" y="27128"/>
                </a:cubicBezTo>
                <a:cubicBezTo>
                  <a:pt x="76725" y="21650"/>
                  <a:pt x="81343" y="21813"/>
                  <a:pt x="90487" y="19984"/>
                </a:cubicBezTo>
                <a:cubicBezTo>
                  <a:pt x="95250" y="16809"/>
                  <a:pt x="101600" y="15222"/>
                  <a:pt x="104775" y="10459"/>
                </a:cubicBezTo>
                <a:cubicBezTo>
                  <a:pt x="106362" y="8078"/>
                  <a:pt x="107364" y="5177"/>
                  <a:pt x="109537" y="3315"/>
                </a:cubicBezTo>
                <a:cubicBezTo>
                  <a:pt x="113051" y="303"/>
                  <a:pt x="115094" y="-1050"/>
                  <a:pt x="126206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24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222504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33400" y="3596640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6400800" cy="609600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17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123"/>
            <a:ext cx="8229600" cy="81867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39"/>
            <a:ext cx="8229600" cy="4297363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981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94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23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7609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23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3400" y="1464426"/>
            <a:ext cx="81534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235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8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7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267200"/>
            <a:ext cx="7391400" cy="114300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410200"/>
            <a:ext cx="5486400" cy="8382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2381"/>
            <a:ext cx="7315200" cy="365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34046"/>
          <a:stretch/>
        </p:blipFill>
        <p:spPr>
          <a:xfrm>
            <a:off x="5861" y="4387362"/>
            <a:ext cx="9144000" cy="247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877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24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34046"/>
          <a:stretch/>
        </p:blipFill>
        <p:spPr>
          <a:xfrm>
            <a:off x="5861" y="4387362"/>
            <a:ext cx="9144000" cy="247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3877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20661" cy="5059363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577861" y="1066800"/>
            <a:ext cx="4120661" cy="5059363"/>
          </a:xfrm>
        </p:spPr>
        <p:txBody>
          <a:bodyPr/>
          <a:lstStyle>
            <a:lvl1pPr marL="342900" indent="-342900">
              <a:buFontTx/>
              <a:buBlip>
                <a:blip r:embed="rId4"/>
              </a:buBlip>
              <a:defRPr/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Title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34046"/>
          <a:stretch/>
        </p:blipFill>
        <p:spPr>
          <a:xfrm>
            <a:off x="5861" y="4387362"/>
            <a:ext cx="9144000" cy="2470638"/>
          </a:xfrm>
          <a:prstGeom prst="rect">
            <a:avLst/>
          </a:prstGeom>
        </p:spPr>
      </p:pic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2133600"/>
            <a:ext cx="8153400" cy="3047108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38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34046"/>
          <a:stretch/>
        </p:blipFill>
        <p:spPr>
          <a:xfrm>
            <a:off x="5861" y="4387362"/>
            <a:ext cx="9144000" cy="2470638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84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762000"/>
            <a:ext cx="51054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388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F7AA62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30" b="61758" l="0" r="99849">
                        <a14:backgroundMark x1="0" y1="220" x2="0" y2="25934"/>
                        <a14:backgroundMark x1="0" y1="25934" x2="99697" y2="26154"/>
                        <a14:backgroundMark x1="99697" y1="26154" x2="99546" y2="220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89" b="34046"/>
          <a:stretch/>
        </p:blipFill>
        <p:spPr>
          <a:xfrm>
            <a:off x="5861" y="4387362"/>
            <a:ext cx="9144000" cy="24706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1" y="1981201"/>
            <a:ext cx="8229600" cy="1371600"/>
          </a:xfrm>
        </p:spPr>
        <p:txBody>
          <a:bodyPr/>
          <a:lstStyle>
            <a:lvl1pPr marL="0" indent="0" algn="ctr">
              <a:buFontTx/>
              <a:buNone/>
              <a:defRPr sz="4000" b="1">
                <a:solidFill>
                  <a:schemeClr val="accent6">
                    <a:lumMod val="50000"/>
                  </a:schemeClr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/>
            </a:lvl2pPr>
            <a:lvl3pPr marL="1143000" indent="-228600">
              <a:buFontTx/>
              <a:buBlip>
                <a:blip r:embed="rId4"/>
              </a:buBlip>
              <a:defRPr/>
            </a:lvl3pPr>
            <a:lvl4pPr marL="1600200" indent="-228600">
              <a:buFontTx/>
              <a:buBlip>
                <a:blip r:embed="rId4"/>
              </a:buBlip>
              <a:defRPr/>
            </a:lvl4pPr>
            <a:lvl5pPr marL="2057400" indent="-228600">
              <a:buFontTx/>
              <a:buBlip>
                <a:blip r:embed="rId4"/>
              </a:buBlip>
              <a:defRPr/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63300"/>
                </a:solidFill>
              </a:defRPr>
            </a:lvl1pPr>
          </a:lstStyle>
          <a:p>
            <a:r>
              <a:rPr lang="en-US" dirty="0"/>
              <a:t>Tribal Housing Excellence Academy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CF22194-59D0-499A-944F-81FB16FC80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650" r:id="rId3"/>
    <p:sldLayoutId id="2147483717" r:id="rId4"/>
    <p:sldLayoutId id="2147483715" r:id="rId5"/>
    <p:sldLayoutId id="2147483718" r:id="rId6"/>
    <p:sldLayoutId id="2147483744" r:id="rId7"/>
    <p:sldLayoutId id="2147483673" r:id="rId8"/>
    <p:sldLayoutId id="2147483655" r:id="rId9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4786"/>
            <a:ext cx="8229600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82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FAC4E-4D51-4C8C-886F-C8ECA947527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2A7C-C3AD-4F23-8F04-E7CB876F687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rgbClr val="4A7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81600"/>
            <a:ext cx="1193292" cy="40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276092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7609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HEAcademy@rca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Providing services to rural communities since 1978</a:t>
            </a:r>
          </a:p>
        </p:txBody>
      </p:sp>
    </p:spTree>
    <p:extLst>
      <p:ext uri="{BB962C8B-B14F-4D97-AF65-F5344CB8AC3E}">
        <p14:creationId xmlns:p14="http://schemas.microsoft.com/office/powerpoint/2010/main" val="300871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RCAC’s mission and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RCAC provides training, technical and financial resources and advocacy so rural communities can achieve their goals and visions.</a:t>
            </a:r>
          </a:p>
          <a:p>
            <a:endParaRPr lang="en-US" dirty="0"/>
          </a:p>
          <a:p>
            <a:r>
              <a:rPr lang="en-US" dirty="0"/>
              <a:t>RCAC envisions vibrant, healthy and enduring rural communities throughout the west.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2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571601-C13C-4FAC-B0CF-058BA865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Academy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0A6FC-0228-46E3-B3F1-6A9BB58DC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Academy is a three-year initiative to work with innovative rural TDHEs and housing departments to build capacity to manage the housing development process</a:t>
            </a:r>
          </a:p>
          <a:p>
            <a:endParaRPr lang="en-US" dirty="0"/>
          </a:p>
          <a:p>
            <a:r>
              <a:rPr lang="en-US" dirty="0"/>
              <a:t>The goal is to increase housing on native lands</a:t>
            </a:r>
          </a:p>
          <a:p>
            <a:endParaRPr lang="en-US" dirty="0"/>
          </a:p>
          <a:p>
            <a:r>
              <a:rPr lang="en-US" dirty="0"/>
              <a:t>We emphasize leveraging IHBG with other funding that is not yet widely accessed by native communities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B326-0076-4D4D-ADDE-A2C35E99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1BAC-5083-4333-8261-55193C39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BA0C3-262B-4959-9DD0-1DD5F507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87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225D-58D2-47FA-9557-A44CDD4C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Academy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C6861-C9D3-490F-85FB-A9A5C397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Combines training with technical assistance to apply lessons directly to your housing project </a:t>
            </a:r>
          </a:p>
          <a:p>
            <a:r>
              <a:rPr lang="en-US" dirty="0"/>
              <a:t>Three-year program offers:</a:t>
            </a:r>
          </a:p>
          <a:p>
            <a:pPr lvl="1"/>
            <a:r>
              <a:rPr lang="en-US" dirty="0"/>
              <a:t>Six training sessions spread over 18 months</a:t>
            </a:r>
          </a:p>
          <a:p>
            <a:pPr lvl="1"/>
            <a:r>
              <a:rPr lang="en-US" dirty="0"/>
              <a:t>Shorter webinars in between on special topics</a:t>
            </a:r>
          </a:p>
          <a:p>
            <a:pPr lvl="1"/>
            <a:r>
              <a:rPr lang="en-US" dirty="0"/>
              <a:t>Coaching for your housing project over 3 years</a:t>
            </a:r>
          </a:p>
          <a:p>
            <a:r>
              <a:rPr lang="en-US" dirty="0"/>
              <a:t>Participants commit to:</a:t>
            </a:r>
          </a:p>
          <a:p>
            <a:pPr lvl="1"/>
            <a:r>
              <a:rPr lang="en-US" dirty="0"/>
              <a:t>Staff time for same two staff to attend all trainings, plus time to work on your housing project</a:t>
            </a:r>
          </a:p>
          <a:p>
            <a:pPr lvl="1"/>
            <a:r>
              <a:rPr lang="en-US" dirty="0"/>
              <a:t>Travel costs for in-person trainings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20FA9-3D3D-4293-8774-0C52D819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00B2-AA61-448D-B85E-26777CB81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BDFC-C7EE-4751-B94A-5BC5B9280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67A4-F1F5-4F88-8F27-CC8FDDB9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THE Academy Is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9BD8-B0C1-47D4-BCA8-47D332B6E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Eligible applicants are IHBG or NHHBG grantees:</a:t>
            </a:r>
          </a:p>
          <a:p>
            <a:pPr lvl="1"/>
            <a:r>
              <a:rPr lang="en-US" dirty="0"/>
              <a:t>Tribal or Native housing authorities, TDHE’s, housing departments</a:t>
            </a:r>
          </a:p>
          <a:p>
            <a:r>
              <a:rPr lang="en-US" dirty="0"/>
              <a:t>The housing must be Rural by HUD Rural Capacity Building Grant definition</a:t>
            </a:r>
          </a:p>
          <a:p>
            <a:r>
              <a:rPr lang="en-US" dirty="0"/>
              <a:t>Successful applicants will have:</a:t>
            </a:r>
          </a:p>
          <a:p>
            <a:pPr lvl="1"/>
            <a:r>
              <a:rPr lang="en-US" dirty="0"/>
              <a:t>Some recent development experience</a:t>
            </a:r>
          </a:p>
          <a:p>
            <a:pPr lvl="1"/>
            <a:r>
              <a:rPr lang="en-US" dirty="0"/>
              <a:t>A viable housing project to work on</a:t>
            </a:r>
          </a:p>
          <a:p>
            <a:pPr lvl="1"/>
            <a:r>
              <a:rPr lang="en-US" dirty="0"/>
              <a:t>A desire to stretch/innovate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9903-93F9-4B5E-9F1A-790642A2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3FA1-5BD9-4BE4-A504-F1895AB3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5050-59BE-4B52-B04A-C4AD7056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3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167A4-F1F5-4F88-8F27-CC8FDDB93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59BD8-B0C1-47D4-BCA8-47D332B6E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Accepting applications this summer &amp; fall</a:t>
            </a:r>
          </a:p>
          <a:p>
            <a:r>
              <a:rPr lang="en-US" dirty="0"/>
              <a:t>THE Academy trainings will be winter 2021 to spring 2023, and coaching through fall 2024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To receive information or an application </a:t>
            </a:r>
          </a:p>
          <a:p>
            <a:pPr marL="0" indent="0" algn="ctr">
              <a:buNone/>
            </a:pPr>
            <a:r>
              <a:rPr lang="en-US" dirty="0"/>
              <a:t>send an email to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THEAcademy@rcac.org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</a:rPr>
              <a:t> </a:t>
            </a:r>
            <a:endParaRPr lang="en-US" dirty="0">
              <a:latin typeface="+mj-lt"/>
            </a:endParaRPr>
          </a:p>
          <a:p>
            <a:pPr marL="0" indent="0" algn="ctr">
              <a:buNone/>
            </a:pPr>
            <a:r>
              <a:rPr lang="en-US" dirty="0"/>
              <a:t> </a:t>
            </a:r>
            <a:endParaRPr lang="en-US" u="sng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79903-93F9-4B5E-9F1A-790642A2B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3FA1-5BD9-4BE4-A504-F1895AB3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Tribal Housing Excellence Academy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5050-59BE-4B52-B04A-C4AD7056B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2194-59D0-499A-944F-81FB16FC80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5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A62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uple of women standing in front of a white board&#10;&#10;Description automatically generated with low confidence">
            <a:extLst>
              <a:ext uri="{FF2B5EF4-FFF2-40B4-BE49-F238E27FC236}">
                <a16:creationId xmlns:a16="http://schemas.microsoft.com/office/drawing/2014/main" id="{AAD2E88C-72E1-4FA3-9CDA-E99ECBBE5D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4" b="15272"/>
          <a:stretch/>
        </p:blipFill>
        <p:spPr>
          <a:xfrm>
            <a:off x="2280135" y="0"/>
            <a:ext cx="6843693" cy="3405188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4DB665-5E67-4227-8F55-6E7D8217C0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4" r="4211" b="13372"/>
          <a:stretch/>
        </p:blipFill>
        <p:spPr>
          <a:xfrm>
            <a:off x="2280135" y="3486679"/>
            <a:ext cx="6843692" cy="3405187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72F2A-E66F-4CDC-907C-B679AEEE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fld id="{0CF22194-59D0-499A-944F-81FB16FC80DD}" type="slidenum">
              <a:rPr lang="en-US"/>
              <a:pPr/>
              <a:t>8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9FA1B8-53C1-4FD6-912F-F55464470023}"/>
              </a:ext>
            </a:extLst>
          </p:cNvPr>
          <p:cNvSpPr txBox="1"/>
          <p:nvPr/>
        </p:nvSpPr>
        <p:spPr>
          <a:xfrm>
            <a:off x="146535" y="3810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3300"/>
                </a:solidFill>
              </a:rPr>
              <a:t>Come have fun with us!</a:t>
            </a: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7C6BC83-D7C3-4799-90FE-7B607210B2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5" y="5029200"/>
            <a:ext cx="2291866" cy="1567994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DD783EFB-0787-49C0-AA71-74434DD20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43200"/>
            <a:ext cx="1505556" cy="178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55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CAC_Powerpoint_General">
  <a:themeElements>
    <a:clrScheme name="RCAC theme">
      <a:dk1>
        <a:srgbClr val="000000"/>
      </a:dk1>
      <a:lt1>
        <a:srgbClr val="FFFFFF"/>
      </a:lt1>
      <a:dk2>
        <a:srgbClr val="76391B"/>
      </a:dk2>
      <a:lt2>
        <a:srgbClr val="276092"/>
      </a:lt2>
      <a:accent1>
        <a:srgbClr val="276092"/>
      </a:accent1>
      <a:accent2>
        <a:srgbClr val="76391B"/>
      </a:accent2>
      <a:accent3>
        <a:srgbClr val="4A7628"/>
      </a:accent3>
      <a:accent4>
        <a:srgbClr val="786E63"/>
      </a:accent4>
      <a:accent5>
        <a:srgbClr val="276092"/>
      </a:accent5>
      <a:accent6>
        <a:srgbClr val="76391B"/>
      </a:accent6>
      <a:hlink>
        <a:srgbClr val="276092"/>
      </a:hlink>
      <a:folHlink>
        <a:srgbClr val="2B11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BBFF183EDF44580413DA31A9A9BF0" ma:contentTypeVersion="16" ma:contentTypeDescription="Create a new document." ma:contentTypeScope="" ma:versionID="99196583e4e3e5dea91938a92f443b02">
  <xsd:schema xmlns:xsd="http://www.w3.org/2001/XMLSchema" xmlns:xs="http://www.w3.org/2001/XMLSchema" xmlns:p="http://schemas.microsoft.com/office/2006/metadata/properties" xmlns:ns3="427a9456-d1ba-440d-ad36-2ffb28283bd7" xmlns:ns4="0575e856-9ba6-4b0f-b355-705ee7edcde8" targetNamespace="http://schemas.microsoft.com/office/2006/metadata/properties" ma:root="true" ma:fieldsID="d9317f0d3d8838be0357246aecce2bbe" ns3:_="" ns4:_="">
    <xsd:import namespace="427a9456-d1ba-440d-ad36-2ffb28283bd7"/>
    <xsd:import namespace="0575e856-9ba6-4b0f-b355-705ee7edcde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a9456-d1ba-440d-ad36-2ffb28283b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5e856-9ba6-4b0f-b355-705ee7edc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A07FEE-489F-4207-93FD-0DE41B205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10A429-053C-4AA5-B9CE-D318BAC5683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0575e856-9ba6-4b0f-b355-705ee7edcde8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427a9456-d1ba-440d-ad36-2ffb28283bd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48B7BA-584A-41D8-AEC3-5F97FBA62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a9456-d1ba-440d-ad36-2ffb28283bd7"/>
    <ds:schemaRef ds:uri="0575e856-9ba6-4b0f-b355-705ee7edcd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4799</TotalTime>
  <Words>297</Words>
  <Application>Microsoft Office PowerPoint</Application>
  <PresentationFormat>On-screen Show (4:3)</PresentationFormat>
  <Paragraphs>53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Office Theme</vt:lpstr>
      <vt:lpstr>RCAC_Powerpoint_General</vt:lpstr>
      <vt:lpstr>Providing services to rural communities since 1978</vt:lpstr>
      <vt:lpstr>RCAC’s mission and vision</vt:lpstr>
      <vt:lpstr>PowerPoint Presentation</vt:lpstr>
      <vt:lpstr>THE Academy</vt:lpstr>
      <vt:lpstr>What THE Academy Includes</vt:lpstr>
      <vt:lpstr>Who THE Academy Is For</vt:lpstr>
      <vt:lpstr>How to Apply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N. Castillo</dc:creator>
  <cp:lastModifiedBy>Linda Russ-Niezgodzki</cp:lastModifiedBy>
  <cp:revision>234</cp:revision>
  <cp:lastPrinted>2013-09-15T18:44:31Z</cp:lastPrinted>
  <dcterms:created xsi:type="dcterms:W3CDTF">2013-09-10T19:15:30Z</dcterms:created>
  <dcterms:modified xsi:type="dcterms:W3CDTF">2021-06-14T22:48:29Z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0x01010079BBBFF183EDF44580413DA31A9A9BF0</vt:lpwstr>
  </property>
</Properties>
</file>