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6" r:id="rId9"/>
    <p:sldId id="261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14F0D-793D-4166-BD37-A8EDB90E79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DEBE40-9C30-4367-A580-91491EE7898B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</a:rPr>
            <a:t>Internet search on ways to clean meth</a:t>
          </a:r>
        </a:p>
      </dgm:t>
    </dgm:pt>
    <dgm:pt modelId="{0A11AB84-5C23-41BB-9EC1-4B778F337FF8}" type="parTrans" cxnId="{3A2D32D2-DD11-47A1-8D9A-019E142AD185}">
      <dgm:prSet/>
      <dgm:spPr/>
      <dgm:t>
        <a:bodyPr/>
        <a:lstStyle/>
        <a:p>
          <a:endParaRPr lang="en-US"/>
        </a:p>
      </dgm:t>
    </dgm:pt>
    <dgm:pt modelId="{C0EAAB49-08FA-4A1E-A289-8F1D2A6FE8DF}" type="sibTrans" cxnId="{3A2D32D2-DD11-47A1-8D9A-019E142AD185}">
      <dgm:prSet/>
      <dgm:spPr/>
      <dgm:t>
        <a:bodyPr/>
        <a:lstStyle/>
        <a:p>
          <a:endParaRPr lang="en-US"/>
        </a:p>
      </dgm:t>
    </dgm:pt>
    <dgm:pt modelId="{E995051A-6325-4153-B0A7-33813CC42DC2}">
      <dgm:prSet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</a:rPr>
            <a:t>Consulted with vendors</a:t>
          </a:r>
        </a:p>
      </dgm:t>
    </dgm:pt>
    <dgm:pt modelId="{7B60797C-3FE5-41C7-B58F-E9E90657149F}" type="parTrans" cxnId="{11F6CF47-37A6-48FD-B348-4C6EC80B39E8}">
      <dgm:prSet/>
      <dgm:spPr/>
      <dgm:t>
        <a:bodyPr/>
        <a:lstStyle/>
        <a:p>
          <a:endParaRPr lang="en-US"/>
        </a:p>
      </dgm:t>
    </dgm:pt>
    <dgm:pt modelId="{D49C971B-528B-4A4D-B23C-C3FC80CA5ED8}" type="sibTrans" cxnId="{11F6CF47-37A6-48FD-B348-4C6EC80B39E8}">
      <dgm:prSet/>
      <dgm:spPr/>
      <dgm:t>
        <a:bodyPr/>
        <a:lstStyle/>
        <a:p>
          <a:endParaRPr lang="en-US"/>
        </a:p>
      </dgm:t>
    </dgm:pt>
    <dgm:pt modelId="{8E6C0333-7DD3-429A-B33F-E030487B4C5D}">
      <dgm:prSet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</a:rPr>
            <a:t>Determined need for certified cleaners and maintenance crew</a:t>
          </a:r>
        </a:p>
      </dgm:t>
    </dgm:pt>
    <dgm:pt modelId="{412B062E-895C-4E05-9BFE-ECDC68FA32E2}" type="parTrans" cxnId="{25506AF1-C4F9-484B-89A6-3AC2EB561C39}">
      <dgm:prSet/>
      <dgm:spPr/>
    </dgm:pt>
    <dgm:pt modelId="{DD882111-7950-4A53-AD1B-AC56D5246299}" type="sibTrans" cxnId="{25506AF1-C4F9-484B-89A6-3AC2EB561C39}">
      <dgm:prSet/>
      <dgm:spPr/>
    </dgm:pt>
    <dgm:pt modelId="{6E29C6D9-23C7-4C60-9790-BDE07BF0616B}" type="pres">
      <dgm:prSet presAssocID="{31814F0D-793D-4166-BD37-A8EDB90E7952}" presName="CompostProcess" presStyleCnt="0">
        <dgm:presLayoutVars>
          <dgm:dir/>
          <dgm:resizeHandles val="exact"/>
        </dgm:presLayoutVars>
      </dgm:prSet>
      <dgm:spPr/>
    </dgm:pt>
    <dgm:pt modelId="{EC979A44-CBF4-4819-A9FB-0923145373FF}" type="pres">
      <dgm:prSet presAssocID="{31814F0D-793D-4166-BD37-A8EDB90E7952}" presName="arrow" presStyleLbl="bgShp" presStyleIdx="0" presStyleCnt="1"/>
      <dgm:spPr/>
    </dgm:pt>
    <dgm:pt modelId="{D1E18C10-6A3E-4891-B08D-F3B138241B12}" type="pres">
      <dgm:prSet presAssocID="{31814F0D-793D-4166-BD37-A8EDB90E7952}" presName="linearProcess" presStyleCnt="0"/>
      <dgm:spPr/>
    </dgm:pt>
    <dgm:pt modelId="{52968D05-1E43-4E26-B2E9-AC57EB1A9069}" type="pres">
      <dgm:prSet presAssocID="{67DEBE40-9C30-4367-A580-91491EE7898B}" presName="textNode" presStyleLbl="node1" presStyleIdx="0" presStyleCnt="3">
        <dgm:presLayoutVars>
          <dgm:bulletEnabled val="1"/>
        </dgm:presLayoutVars>
      </dgm:prSet>
      <dgm:spPr/>
    </dgm:pt>
    <dgm:pt modelId="{DAD956BE-1F5B-4D17-9A0D-80E9D55C60FA}" type="pres">
      <dgm:prSet presAssocID="{C0EAAB49-08FA-4A1E-A289-8F1D2A6FE8DF}" presName="sibTrans" presStyleCnt="0"/>
      <dgm:spPr/>
    </dgm:pt>
    <dgm:pt modelId="{4F7BC466-639A-4B2F-9B5B-0AB4E5A6E3AF}" type="pres">
      <dgm:prSet presAssocID="{E995051A-6325-4153-B0A7-33813CC42DC2}" presName="textNode" presStyleLbl="node1" presStyleIdx="1" presStyleCnt="3">
        <dgm:presLayoutVars>
          <dgm:bulletEnabled val="1"/>
        </dgm:presLayoutVars>
      </dgm:prSet>
      <dgm:spPr/>
    </dgm:pt>
    <dgm:pt modelId="{442CA77F-40B1-422F-97DD-81A1531BDE3B}" type="pres">
      <dgm:prSet presAssocID="{D49C971B-528B-4A4D-B23C-C3FC80CA5ED8}" presName="sibTrans" presStyleCnt="0"/>
      <dgm:spPr/>
    </dgm:pt>
    <dgm:pt modelId="{8AE03096-7F09-4A4A-AC13-66371111C81D}" type="pres">
      <dgm:prSet presAssocID="{8E6C0333-7DD3-429A-B33F-E030487B4C5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8D86818-A8BC-49AA-9913-764819244731}" type="presOf" srcId="{67DEBE40-9C30-4367-A580-91491EE7898B}" destId="{52968D05-1E43-4E26-B2E9-AC57EB1A9069}" srcOrd="0" destOrd="0" presId="urn:microsoft.com/office/officeart/2005/8/layout/hProcess9"/>
    <dgm:cxn modelId="{4B29A220-49AB-452C-851E-EF8FF867AB2B}" type="presOf" srcId="{31814F0D-793D-4166-BD37-A8EDB90E7952}" destId="{6E29C6D9-23C7-4C60-9790-BDE07BF0616B}" srcOrd="0" destOrd="0" presId="urn:microsoft.com/office/officeart/2005/8/layout/hProcess9"/>
    <dgm:cxn modelId="{11F6CF47-37A6-48FD-B348-4C6EC80B39E8}" srcId="{31814F0D-793D-4166-BD37-A8EDB90E7952}" destId="{E995051A-6325-4153-B0A7-33813CC42DC2}" srcOrd="1" destOrd="0" parTransId="{7B60797C-3FE5-41C7-B58F-E9E90657149F}" sibTransId="{D49C971B-528B-4A4D-B23C-C3FC80CA5ED8}"/>
    <dgm:cxn modelId="{CCB06BB4-8B05-412D-A4C3-68DC43BA8EC1}" type="presOf" srcId="{E995051A-6325-4153-B0A7-33813CC42DC2}" destId="{4F7BC466-639A-4B2F-9B5B-0AB4E5A6E3AF}" srcOrd="0" destOrd="0" presId="urn:microsoft.com/office/officeart/2005/8/layout/hProcess9"/>
    <dgm:cxn modelId="{3A2D32D2-DD11-47A1-8D9A-019E142AD185}" srcId="{31814F0D-793D-4166-BD37-A8EDB90E7952}" destId="{67DEBE40-9C30-4367-A580-91491EE7898B}" srcOrd="0" destOrd="0" parTransId="{0A11AB84-5C23-41BB-9EC1-4B778F337FF8}" sibTransId="{C0EAAB49-08FA-4A1E-A289-8F1D2A6FE8DF}"/>
    <dgm:cxn modelId="{25506AF1-C4F9-484B-89A6-3AC2EB561C39}" srcId="{31814F0D-793D-4166-BD37-A8EDB90E7952}" destId="{8E6C0333-7DD3-429A-B33F-E030487B4C5D}" srcOrd="2" destOrd="0" parTransId="{412B062E-895C-4E05-9BFE-ECDC68FA32E2}" sibTransId="{DD882111-7950-4A53-AD1B-AC56D5246299}"/>
    <dgm:cxn modelId="{B34F45FC-79D8-4FE1-9339-A8F19CE3F907}" type="presOf" srcId="{8E6C0333-7DD3-429A-B33F-E030487B4C5D}" destId="{8AE03096-7F09-4A4A-AC13-66371111C81D}" srcOrd="0" destOrd="0" presId="urn:microsoft.com/office/officeart/2005/8/layout/hProcess9"/>
    <dgm:cxn modelId="{A28B3092-B344-4213-A40C-EBBA6131BA32}" type="presParOf" srcId="{6E29C6D9-23C7-4C60-9790-BDE07BF0616B}" destId="{EC979A44-CBF4-4819-A9FB-0923145373FF}" srcOrd="0" destOrd="0" presId="urn:microsoft.com/office/officeart/2005/8/layout/hProcess9"/>
    <dgm:cxn modelId="{88EC54E2-19B9-4EB4-A4C9-F633D0A6766A}" type="presParOf" srcId="{6E29C6D9-23C7-4C60-9790-BDE07BF0616B}" destId="{D1E18C10-6A3E-4891-B08D-F3B138241B12}" srcOrd="1" destOrd="0" presId="urn:microsoft.com/office/officeart/2005/8/layout/hProcess9"/>
    <dgm:cxn modelId="{3A68A2D8-14BF-4825-9768-BA517363B57C}" type="presParOf" srcId="{D1E18C10-6A3E-4891-B08D-F3B138241B12}" destId="{52968D05-1E43-4E26-B2E9-AC57EB1A9069}" srcOrd="0" destOrd="0" presId="urn:microsoft.com/office/officeart/2005/8/layout/hProcess9"/>
    <dgm:cxn modelId="{D1248528-E75E-42A2-9A83-448814285579}" type="presParOf" srcId="{D1E18C10-6A3E-4891-B08D-F3B138241B12}" destId="{DAD956BE-1F5B-4D17-9A0D-80E9D55C60FA}" srcOrd="1" destOrd="0" presId="urn:microsoft.com/office/officeart/2005/8/layout/hProcess9"/>
    <dgm:cxn modelId="{996F999A-08A8-4B8F-8DB3-C4B8F454802D}" type="presParOf" srcId="{D1E18C10-6A3E-4891-B08D-F3B138241B12}" destId="{4F7BC466-639A-4B2F-9B5B-0AB4E5A6E3AF}" srcOrd="2" destOrd="0" presId="urn:microsoft.com/office/officeart/2005/8/layout/hProcess9"/>
    <dgm:cxn modelId="{87E45544-672E-4FDF-A23C-330550C6455B}" type="presParOf" srcId="{D1E18C10-6A3E-4891-B08D-F3B138241B12}" destId="{442CA77F-40B1-422F-97DD-81A1531BDE3B}" srcOrd="3" destOrd="0" presId="urn:microsoft.com/office/officeart/2005/8/layout/hProcess9"/>
    <dgm:cxn modelId="{7B566CA1-DB37-4173-A01D-97CCB0A6CD0B}" type="presParOf" srcId="{D1E18C10-6A3E-4891-B08D-F3B138241B12}" destId="{8AE03096-7F09-4A4A-AC13-66371111C8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39254-764C-408B-BE2D-835C2ED4B6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4A7DAC-5708-4F3C-98B6-3DC37E19F3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Engaging community in efforts to decrease drug use</a:t>
          </a:r>
        </a:p>
      </dgm:t>
    </dgm:pt>
    <dgm:pt modelId="{4EA971FC-F54B-4519-97F4-9613A1EA59EC}" type="parTrans" cxnId="{08B8E51F-59E4-4B67-9083-9C5FD2020F4D}">
      <dgm:prSet/>
      <dgm:spPr/>
      <dgm:t>
        <a:bodyPr/>
        <a:lstStyle/>
        <a:p>
          <a:endParaRPr lang="en-US"/>
        </a:p>
      </dgm:t>
    </dgm:pt>
    <dgm:pt modelId="{0C77D25F-36FA-4AF2-BEEA-11BF507A883B}" type="sibTrans" cxnId="{08B8E51F-59E4-4B67-9083-9C5FD2020F4D}">
      <dgm:prSet/>
      <dgm:spPr/>
      <dgm:t>
        <a:bodyPr/>
        <a:lstStyle/>
        <a:p>
          <a:endParaRPr lang="en-US"/>
        </a:p>
      </dgm:t>
    </dgm:pt>
    <dgm:pt modelId="{6377F4A6-383A-4608-A32A-AEE273B97A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Need for new policies &amp; procedures</a:t>
          </a:r>
        </a:p>
      </dgm:t>
    </dgm:pt>
    <dgm:pt modelId="{AB010F2E-4327-440F-AC15-E854BEB1ED9E}" type="parTrans" cxnId="{18EB2622-1B46-4858-AAF0-0EADEAE9E2CB}">
      <dgm:prSet/>
      <dgm:spPr/>
      <dgm:t>
        <a:bodyPr/>
        <a:lstStyle/>
        <a:p>
          <a:endParaRPr lang="en-US"/>
        </a:p>
      </dgm:t>
    </dgm:pt>
    <dgm:pt modelId="{2E1F34EC-6873-4738-A361-06A58C6A9392}" type="sibTrans" cxnId="{18EB2622-1B46-4858-AAF0-0EADEAE9E2CB}">
      <dgm:prSet/>
      <dgm:spPr/>
      <dgm:t>
        <a:bodyPr/>
        <a:lstStyle/>
        <a:p>
          <a:endParaRPr lang="en-US"/>
        </a:p>
      </dgm:t>
    </dgm:pt>
    <dgm:pt modelId="{EB82393B-FF80-4265-902F-5CB1EB3614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Housing conditions</a:t>
          </a:r>
        </a:p>
      </dgm:t>
    </dgm:pt>
    <dgm:pt modelId="{78D6F168-2E47-4DCA-8E2F-65F1563C8A4B}" type="parTrans" cxnId="{42936D6B-16B2-410E-AD18-F8D47D444325}">
      <dgm:prSet/>
      <dgm:spPr/>
      <dgm:t>
        <a:bodyPr/>
        <a:lstStyle/>
        <a:p>
          <a:endParaRPr lang="en-US"/>
        </a:p>
      </dgm:t>
    </dgm:pt>
    <dgm:pt modelId="{38576449-FFB2-46CF-BE89-05C8E7AEC05A}" type="sibTrans" cxnId="{42936D6B-16B2-410E-AD18-F8D47D444325}">
      <dgm:prSet/>
      <dgm:spPr/>
      <dgm:t>
        <a:bodyPr/>
        <a:lstStyle/>
        <a:p>
          <a:endParaRPr lang="en-US"/>
        </a:p>
      </dgm:t>
    </dgm:pt>
    <dgm:pt modelId="{92FDB888-068A-4095-AD06-879571EEE0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Adequate funding</a:t>
          </a:r>
        </a:p>
      </dgm:t>
    </dgm:pt>
    <dgm:pt modelId="{5070BE90-E1A5-453F-9C7F-ED419879AF37}" type="parTrans" cxnId="{E524894F-CB37-4FE0-8559-B8526E6DFD31}">
      <dgm:prSet/>
      <dgm:spPr/>
      <dgm:t>
        <a:bodyPr/>
        <a:lstStyle/>
        <a:p>
          <a:endParaRPr lang="en-US"/>
        </a:p>
      </dgm:t>
    </dgm:pt>
    <dgm:pt modelId="{36E78BD4-6D12-40C4-A3E9-BC5B36B5620E}" type="sibTrans" cxnId="{E524894F-CB37-4FE0-8559-B8526E6DFD31}">
      <dgm:prSet/>
      <dgm:spPr/>
      <dgm:t>
        <a:bodyPr/>
        <a:lstStyle/>
        <a:p>
          <a:endParaRPr lang="en-US"/>
        </a:p>
      </dgm:t>
    </dgm:pt>
    <dgm:pt modelId="{A9D281C0-EF39-41D1-93D3-E44834F5EC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Remediation</a:t>
          </a:r>
        </a:p>
      </dgm:t>
    </dgm:pt>
    <dgm:pt modelId="{D9E1E797-C1B6-4258-B1DF-E8F27CCAA5B1}" type="parTrans" cxnId="{EFD8E296-2127-4DB4-8C8A-F958AD9FB786}">
      <dgm:prSet/>
      <dgm:spPr/>
      <dgm:t>
        <a:bodyPr/>
        <a:lstStyle/>
        <a:p>
          <a:endParaRPr lang="en-US"/>
        </a:p>
      </dgm:t>
    </dgm:pt>
    <dgm:pt modelId="{B50C8F06-9141-46C7-97FA-6E4E5008B527}" type="sibTrans" cxnId="{EFD8E296-2127-4DB4-8C8A-F958AD9FB786}">
      <dgm:prSet/>
      <dgm:spPr/>
      <dgm:t>
        <a:bodyPr/>
        <a:lstStyle/>
        <a:p>
          <a:endParaRPr lang="en-US"/>
        </a:p>
      </dgm:t>
    </dgm:pt>
    <dgm:pt modelId="{CAB1BD89-0AAB-481C-A6FF-122F5BC7AA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Political intervention</a:t>
          </a:r>
        </a:p>
      </dgm:t>
    </dgm:pt>
    <dgm:pt modelId="{3C4B1D8F-46C0-48A2-807A-92FE0261AB9C}" type="parTrans" cxnId="{4805B59D-AA63-40CE-80E9-08FDC98B0A42}">
      <dgm:prSet/>
      <dgm:spPr/>
      <dgm:t>
        <a:bodyPr/>
        <a:lstStyle/>
        <a:p>
          <a:endParaRPr lang="en-US"/>
        </a:p>
      </dgm:t>
    </dgm:pt>
    <dgm:pt modelId="{ABB695A3-B460-4F44-8705-17C013B90F46}" type="sibTrans" cxnId="{4805B59D-AA63-40CE-80E9-08FDC98B0A42}">
      <dgm:prSet/>
      <dgm:spPr/>
      <dgm:t>
        <a:bodyPr/>
        <a:lstStyle/>
        <a:p>
          <a:endParaRPr lang="en-US"/>
        </a:p>
      </dgm:t>
    </dgm:pt>
    <dgm:pt modelId="{614ED2C1-69F2-4E93-A5AB-7471CD5102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Outreach and education </a:t>
          </a:r>
        </a:p>
      </dgm:t>
    </dgm:pt>
    <dgm:pt modelId="{64F1DD90-B50C-4468-8202-61E9E69ACC73}" type="parTrans" cxnId="{96ACADA5-C9ED-43C0-8BCA-73B867B57216}">
      <dgm:prSet/>
      <dgm:spPr/>
      <dgm:t>
        <a:bodyPr/>
        <a:lstStyle/>
        <a:p>
          <a:endParaRPr lang="en-US"/>
        </a:p>
      </dgm:t>
    </dgm:pt>
    <dgm:pt modelId="{A55EC3BC-A770-475C-828B-F627D1F93186}" type="sibTrans" cxnId="{96ACADA5-C9ED-43C0-8BCA-73B867B57216}">
      <dgm:prSet/>
      <dgm:spPr/>
      <dgm:t>
        <a:bodyPr/>
        <a:lstStyle/>
        <a:p>
          <a:endParaRPr lang="en-US"/>
        </a:p>
      </dgm:t>
    </dgm:pt>
    <dgm:pt modelId="{31406363-B67D-4514-85DA-0C3F30093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Court systems</a:t>
          </a:r>
        </a:p>
      </dgm:t>
    </dgm:pt>
    <dgm:pt modelId="{A5BCEA70-F376-4790-9E6B-D67CB93C91A3}" type="parTrans" cxnId="{6079E4FE-D716-42BD-B68D-78A1C9B98307}">
      <dgm:prSet/>
      <dgm:spPr/>
      <dgm:t>
        <a:bodyPr/>
        <a:lstStyle/>
        <a:p>
          <a:endParaRPr lang="en-US"/>
        </a:p>
      </dgm:t>
    </dgm:pt>
    <dgm:pt modelId="{44743244-4091-4A4F-B873-621CCED06F11}" type="sibTrans" cxnId="{6079E4FE-D716-42BD-B68D-78A1C9B98307}">
      <dgm:prSet/>
      <dgm:spPr/>
      <dgm:t>
        <a:bodyPr/>
        <a:lstStyle/>
        <a:p>
          <a:endParaRPr lang="en-US"/>
        </a:p>
      </dgm:t>
    </dgm:pt>
    <dgm:pt modelId="{3922A3EB-9430-44A3-84F4-503063F9E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CPS</a:t>
          </a:r>
        </a:p>
      </dgm:t>
    </dgm:pt>
    <dgm:pt modelId="{41B19BDC-7332-4FB6-B8C0-11006997D5E0}" type="parTrans" cxnId="{CB0C3A94-6D54-4BF3-B381-A726CD7897E2}">
      <dgm:prSet/>
      <dgm:spPr/>
      <dgm:t>
        <a:bodyPr/>
        <a:lstStyle/>
        <a:p>
          <a:endParaRPr lang="en-US"/>
        </a:p>
      </dgm:t>
    </dgm:pt>
    <dgm:pt modelId="{A509D6F0-B9A2-4A91-8524-DF1A7EB612DE}" type="sibTrans" cxnId="{CB0C3A94-6D54-4BF3-B381-A726CD7897E2}">
      <dgm:prSet/>
      <dgm:spPr/>
      <dgm:t>
        <a:bodyPr/>
        <a:lstStyle/>
        <a:p>
          <a:endParaRPr lang="en-US"/>
        </a:p>
      </dgm:t>
    </dgm:pt>
    <dgm:pt modelId="{09F4702D-B817-4CAC-9D7A-6EF0A99AFF57}" type="pres">
      <dgm:prSet presAssocID="{01B39254-764C-408B-BE2D-835C2ED4B65A}" presName="root" presStyleCnt="0">
        <dgm:presLayoutVars>
          <dgm:dir/>
          <dgm:resizeHandles val="exact"/>
        </dgm:presLayoutVars>
      </dgm:prSet>
      <dgm:spPr/>
    </dgm:pt>
    <dgm:pt modelId="{A667C507-1AA1-4FD4-ACEF-C1255E401F52}" type="pres">
      <dgm:prSet presAssocID="{5F4A7DAC-5708-4F3C-98B6-3DC37E19F3D2}" presName="compNode" presStyleCnt="0"/>
      <dgm:spPr/>
    </dgm:pt>
    <dgm:pt modelId="{B375C54F-72FE-42F8-8C17-E288DBA35A68}" type="pres">
      <dgm:prSet presAssocID="{5F4A7DAC-5708-4F3C-98B6-3DC37E19F3D2}" presName="bgRect" presStyleLbl="bgShp" presStyleIdx="0" presStyleCnt="4"/>
      <dgm:spPr/>
    </dgm:pt>
    <dgm:pt modelId="{47D0098E-1848-4B39-97E2-1118599BE900}" type="pres">
      <dgm:prSet presAssocID="{5F4A7DAC-5708-4F3C-98B6-3DC37E19F3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7ED3903-290F-4BA9-8A2F-BC90809186E6}" type="pres">
      <dgm:prSet presAssocID="{5F4A7DAC-5708-4F3C-98B6-3DC37E19F3D2}" presName="spaceRect" presStyleCnt="0"/>
      <dgm:spPr/>
    </dgm:pt>
    <dgm:pt modelId="{8D225B8B-8F0B-47B6-A7C7-44ABF397A58E}" type="pres">
      <dgm:prSet presAssocID="{5F4A7DAC-5708-4F3C-98B6-3DC37E19F3D2}" presName="parTx" presStyleLbl="revTx" presStyleIdx="0" presStyleCnt="6">
        <dgm:presLayoutVars>
          <dgm:chMax val="0"/>
          <dgm:chPref val="0"/>
        </dgm:presLayoutVars>
      </dgm:prSet>
      <dgm:spPr/>
    </dgm:pt>
    <dgm:pt modelId="{045CB170-E148-418A-9B00-97482AC947FE}" type="pres">
      <dgm:prSet presAssocID="{0C77D25F-36FA-4AF2-BEEA-11BF507A883B}" presName="sibTrans" presStyleCnt="0"/>
      <dgm:spPr/>
    </dgm:pt>
    <dgm:pt modelId="{42C546A1-6EDE-4E96-BB43-7427A32325CD}" type="pres">
      <dgm:prSet presAssocID="{6377F4A6-383A-4608-A32A-AEE273B97AF4}" presName="compNode" presStyleCnt="0"/>
      <dgm:spPr/>
    </dgm:pt>
    <dgm:pt modelId="{FADC6D48-599E-473C-B15A-5EFA5378C59C}" type="pres">
      <dgm:prSet presAssocID="{6377F4A6-383A-4608-A32A-AEE273B97AF4}" presName="bgRect" presStyleLbl="bgShp" presStyleIdx="1" presStyleCnt="4"/>
      <dgm:spPr/>
    </dgm:pt>
    <dgm:pt modelId="{E3F51C4F-FED1-4FC5-8960-627070D7B6BD}" type="pres">
      <dgm:prSet presAssocID="{6377F4A6-383A-4608-A32A-AEE273B97AF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E6E50CA-E4FA-4DA7-8DF5-7D7E8D7AD8B5}" type="pres">
      <dgm:prSet presAssocID="{6377F4A6-383A-4608-A32A-AEE273B97AF4}" presName="spaceRect" presStyleCnt="0"/>
      <dgm:spPr/>
    </dgm:pt>
    <dgm:pt modelId="{877CF462-36DA-479C-A75F-BE88BEC9CC95}" type="pres">
      <dgm:prSet presAssocID="{6377F4A6-383A-4608-A32A-AEE273B97AF4}" presName="parTx" presStyleLbl="revTx" presStyleIdx="1" presStyleCnt="6">
        <dgm:presLayoutVars>
          <dgm:chMax val="0"/>
          <dgm:chPref val="0"/>
        </dgm:presLayoutVars>
      </dgm:prSet>
      <dgm:spPr/>
    </dgm:pt>
    <dgm:pt modelId="{CC748FE7-25D2-47A9-B9CF-1C536B77644A}" type="pres">
      <dgm:prSet presAssocID="{6377F4A6-383A-4608-A32A-AEE273B97AF4}" presName="desTx" presStyleLbl="revTx" presStyleIdx="2" presStyleCnt="6">
        <dgm:presLayoutVars/>
      </dgm:prSet>
      <dgm:spPr/>
    </dgm:pt>
    <dgm:pt modelId="{EBFB61FA-7C14-4154-8278-97858D3F1C2D}" type="pres">
      <dgm:prSet presAssocID="{2E1F34EC-6873-4738-A361-06A58C6A9392}" presName="sibTrans" presStyleCnt="0"/>
      <dgm:spPr/>
    </dgm:pt>
    <dgm:pt modelId="{838A71A7-D774-4504-A31C-40FF8122F81D}" type="pres">
      <dgm:prSet presAssocID="{92FDB888-068A-4095-AD06-879571EEE003}" presName="compNode" presStyleCnt="0"/>
      <dgm:spPr/>
    </dgm:pt>
    <dgm:pt modelId="{E3FACA35-F4EA-4537-A9AF-6CE2DB92A4BF}" type="pres">
      <dgm:prSet presAssocID="{92FDB888-068A-4095-AD06-879571EEE003}" presName="bgRect" presStyleLbl="bgShp" presStyleIdx="2" presStyleCnt="4"/>
      <dgm:spPr/>
    </dgm:pt>
    <dgm:pt modelId="{FB13EB58-7B91-49F0-838F-5AB7EFFAE45E}" type="pres">
      <dgm:prSet presAssocID="{92FDB888-068A-4095-AD06-879571EEE0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317105A-5EDA-4420-AE42-4A9E77FC5545}" type="pres">
      <dgm:prSet presAssocID="{92FDB888-068A-4095-AD06-879571EEE003}" presName="spaceRect" presStyleCnt="0"/>
      <dgm:spPr/>
    </dgm:pt>
    <dgm:pt modelId="{38D04229-47E5-4277-85B4-8FF339B3BEA5}" type="pres">
      <dgm:prSet presAssocID="{92FDB888-068A-4095-AD06-879571EEE003}" presName="parTx" presStyleLbl="revTx" presStyleIdx="3" presStyleCnt="6">
        <dgm:presLayoutVars>
          <dgm:chMax val="0"/>
          <dgm:chPref val="0"/>
        </dgm:presLayoutVars>
      </dgm:prSet>
      <dgm:spPr/>
    </dgm:pt>
    <dgm:pt modelId="{8352A2F2-D4EA-4216-BB3C-2CB0D9E5C327}" type="pres">
      <dgm:prSet presAssocID="{92FDB888-068A-4095-AD06-879571EEE003}" presName="desTx" presStyleLbl="revTx" presStyleIdx="4" presStyleCnt="6">
        <dgm:presLayoutVars/>
      </dgm:prSet>
      <dgm:spPr/>
    </dgm:pt>
    <dgm:pt modelId="{642F2622-6558-4A92-9B4C-736D3363BC23}" type="pres">
      <dgm:prSet presAssocID="{36E78BD4-6D12-40C4-A3E9-BC5B36B5620E}" presName="sibTrans" presStyleCnt="0"/>
      <dgm:spPr/>
    </dgm:pt>
    <dgm:pt modelId="{5E234128-310B-4B7B-8C00-49913A4F6265}" type="pres">
      <dgm:prSet presAssocID="{CAB1BD89-0AAB-481C-A6FF-122F5BC7AAF5}" presName="compNode" presStyleCnt="0"/>
      <dgm:spPr/>
    </dgm:pt>
    <dgm:pt modelId="{D8AF485F-B317-4DCF-9B7F-FB5E7F8B4DB9}" type="pres">
      <dgm:prSet presAssocID="{CAB1BD89-0AAB-481C-A6FF-122F5BC7AAF5}" presName="bgRect" presStyleLbl="bgShp" presStyleIdx="3" presStyleCnt="4"/>
      <dgm:spPr/>
    </dgm:pt>
    <dgm:pt modelId="{A417018D-8648-4042-BE31-5E4182E29820}" type="pres">
      <dgm:prSet presAssocID="{CAB1BD89-0AAB-481C-A6FF-122F5BC7AAF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64721F5-E320-4109-B36C-426DB3BC5AA1}" type="pres">
      <dgm:prSet presAssocID="{CAB1BD89-0AAB-481C-A6FF-122F5BC7AAF5}" presName="spaceRect" presStyleCnt="0"/>
      <dgm:spPr/>
    </dgm:pt>
    <dgm:pt modelId="{D9F8CEE6-0ED1-4916-A5AC-D10721307F5B}" type="pres">
      <dgm:prSet presAssocID="{CAB1BD89-0AAB-481C-A6FF-122F5BC7AAF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8A3F403-1A47-4974-84D4-A3B3360B4F56}" type="presOf" srcId="{614ED2C1-69F2-4E93-A5AB-7471CD510265}" destId="{8352A2F2-D4EA-4216-BB3C-2CB0D9E5C327}" srcOrd="0" destOrd="1" presId="urn:microsoft.com/office/officeart/2018/2/layout/IconVerticalSolidList"/>
    <dgm:cxn modelId="{E9109107-CD0A-48F0-A789-5177E3E8DEB8}" type="presOf" srcId="{5F4A7DAC-5708-4F3C-98B6-3DC37E19F3D2}" destId="{8D225B8B-8F0B-47B6-A7C7-44ABF397A58E}" srcOrd="0" destOrd="0" presId="urn:microsoft.com/office/officeart/2018/2/layout/IconVerticalSolidList"/>
    <dgm:cxn modelId="{1983B40B-1120-4C90-88A5-F78279CD1489}" type="presOf" srcId="{CAB1BD89-0AAB-481C-A6FF-122F5BC7AAF5}" destId="{D9F8CEE6-0ED1-4916-A5AC-D10721307F5B}" srcOrd="0" destOrd="0" presId="urn:microsoft.com/office/officeart/2018/2/layout/IconVerticalSolidList"/>
    <dgm:cxn modelId="{A07F3A11-D182-4D83-B9C9-DCEE753436CF}" type="presOf" srcId="{A9D281C0-EF39-41D1-93D3-E44834F5ECEB}" destId="{8352A2F2-D4EA-4216-BB3C-2CB0D9E5C327}" srcOrd="0" destOrd="0" presId="urn:microsoft.com/office/officeart/2018/2/layout/IconVerticalSolidList"/>
    <dgm:cxn modelId="{E5C85B12-FED2-4F45-96FB-A76DB1044929}" type="presOf" srcId="{01B39254-764C-408B-BE2D-835C2ED4B65A}" destId="{09F4702D-B817-4CAC-9D7A-6EF0A99AFF57}" srcOrd="0" destOrd="0" presId="urn:microsoft.com/office/officeart/2018/2/layout/IconVerticalSolidList"/>
    <dgm:cxn modelId="{8CB03F1B-EF56-49A8-A5A6-6D9D7FD600C5}" type="presOf" srcId="{EB82393B-FF80-4265-902F-5CB1EB3614B9}" destId="{CC748FE7-25D2-47A9-B9CF-1C536B77644A}" srcOrd="0" destOrd="0" presId="urn:microsoft.com/office/officeart/2018/2/layout/IconVerticalSolidList"/>
    <dgm:cxn modelId="{08B8E51F-59E4-4B67-9083-9C5FD2020F4D}" srcId="{01B39254-764C-408B-BE2D-835C2ED4B65A}" destId="{5F4A7DAC-5708-4F3C-98B6-3DC37E19F3D2}" srcOrd="0" destOrd="0" parTransId="{4EA971FC-F54B-4519-97F4-9613A1EA59EC}" sibTransId="{0C77D25F-36FA-4AF2-BEEA-11BF507A883B}"/>
    <dgm:cxn modelId="{18EB2622-1B46-4858-AAF0-0EADEAE9E2CB}" srcId="{01B39254-764C-408B-BE2D-835C2ED4B65A}" destId="{6377F4A6-383A-4608-A32A-AEE273B97AF4}" srcOrd="1" destOrd="0" parTransId="{AB010F2E-4327-440F-AC15-E854BEB1ED9E}" sibTransId="{2E1F34EC-6873-4738-A361-06A58C6A9392}"/>
    <dgm:cxn modelId="{484BC628-DF36-4045-AFC3-0054DAD4FAB9}" type="presOf" srcId="{31406363-B67D-4514-85DA-0C3F30093188}" destId="{CC748FE7-25D2-47A9-B9CF-1C536B77644A}" srcOrd="0" destOrd="1" presId="urn:microsoft.com/office/officeart/2018/2/layout/IconVerticalSolidList"/>
    <dgm:cxn modelId="{6AB1983B-8D2F-437D-896E-7D541D301722}" type="presOf" srcId="{3922A3EB-9430-44A3-84F4-503063F9EDB3}" destId="{CC748FE7-25D2-47A9-B9CF-1C536B77644A}" srcOrd="0" destOrd="2" presId="urn:microsoft.com/office/officeart/2018/2/layout/IconVerticalSolidList"/>
    <dgm:cxn modelId="{42936D6B-16B2-410E-AD18-F8D47D444325}" srcId="{6377F4A6-383A-4608-A32A-AEE273B97AF4}" destId="{EB82393B-FF80-4265-902F-5CB1EB3614B9}" srcOrd="0" destOrd="0" parTransId="{78D6F168-2E47-4DCA-8E2F-65F1563C8A4B}" sibTransId="{38576449-FFB2-46CF-BE89-05C8E7AEC05A}"/>
    <dgm:cxn modelId="{E524894F-CB37-4FE0-8559-B8526E6DFD31}" srcId="{01B39254-764C-408B-BE2D-835C2ED4B65A}" destId="{92FDB888-068A-4095-AD06-879571EEE003}" srcOrd="2" destOrd="0" parTransId="{5070BE90-E1A5-453F-9C7F-ED419879AF37}" sibTransId="{36E78BD4-6D12-40C4-A3E9-BC5B36B5620E}"/>
    <dgm:cxn modelId="{C728B58C-DEA4-4869-8187-1FE0B82156E4}" type="presOf" srcId="{92FDB888-068A-4095-AD06-879571EEE003}" destId="{38D04229-47E5-4277-85B4-8FF339B3BEA5}" srcOrd="0" destOrd="0" presId="urn:microsoft.com/office/officeart/2018/2/layout/IconVerticalSolidList"/>
    <dgm:cxn modelId="{4D78B790-CBE6-4C1F-B2E3-13F473001CDB}" type="presOf" srcId="{6377F4A6-383A-4608-A32A-AEE273B97AF4}" destId="{877CF462-36DA-479C-A75F-BE88BEC9CC95}" srcOrd="0" destOrd="0" presId="urn:microsoft.com/office/officeart/2018/2/layout/IconVerticalSolidList"/>
    <dgm:cxn modelId="{CB0C3A94-6D54-4BF3-B381-A726CD7897E2}" srcId="{6377F4A6-383A-4608-A32A-AEE273B97AF4}" destId="{3922A3EB-9430-44A3-84F4-503063F9EDB3}" srcOrd="2" destOrd="0" parTransId="{41B19BDC-7332-4FB6-B8C0-11006997D5E0}" sibTransId="{A509D6F0-B9A2-4A91-8524-DF1A7EB612DE}"/>
    <dgm:cxn modelId="{EFD8E296-2127-4DB4-8C8A-F958AD9FB786}" srcId="{92FDB888-068A-4095-AD06-879571EEE003}" destId="{A9D281C0-EF39-41D1-93D3-E44834F5ECEB}" srcOrd="0" destOrd="0" parTransId="{D9E1E797-C1B6-4258-B1DF-E8F27CCAA5B1}" sibTransId="{B50C8F06-9141-46C7-97FA-6E4E5008B527}"/>
    <dgm:cxn modelId="{4805B59D-AA63-40CE-80E9-08FDC98B0A42}" srcId="{01B39254-764C-408B-BE2D-835C2ED4B65A}" destId="{CAB1BD89-0AAB-481C-A6FF-122F5BC7AAF5}" srcOrd="3" destOrd="0" parTransId="{3C4B1D8F-46C0-48A2-807A-92FE0261AB9C}" sibTransId="{ABB695A3-B460-4F44-8705-17C013B90F46}"/>
    <dgm:cxn modelId="{96ACADA5-C9ED-43C0-8BCA-73B867B57216}" srcId="{92FDB888-068A-4095-AD06-879571EEE003}" destId="{614ED2C1-69F2-4E93-A5AB-7471CD510265}" srcOrd="1" destOrd="0" parTransId="{64F1DD90-B50C-4468-8202-61E9E69ACC73}" sibTransId="{A55EC3BC-A770-475C-828B-F627D1F93186}"/>
    <dgm:cxn modelId="{6079E4FE-D716-42BD-B68D-78A1C9B98307}" srcId="{6377F4A6-383A-4608-A32A-AEE273B97AF4}" destId="{31406363-B67D-4514-85DA-0C3F30093188}" srcOrd="1" destOrd="0" parTransId="{A5BCEA70-F376-4790-9E6B-D67CB93C91A3}" sibTransId="{44743244-4091-4A4F-B873-621CCED06F11}"/>
    <dgm:cxn modelId="{535FFB7E-682D-44CC-8598-C98675D67470}" type="presParOf" srcId="{09F4702D-B817-4CAC-9D7A-6EF0A99AFF57}" destId="{A667C507-1AA1-4FD4-ACEF-C1255E401F52}" srcOrd="0" destOrd="0" presId="urn:microsoft.com/office/officeart/2018/2/layout/IconVerticalSolidList"/>
    <dgm:cxn modelId="{F5C1EFC2-7B99-4AC3-8D12-5FDAD025F4A2}" type="presParOf" srcId="{A667C507-1AA1-4FD4-ACEF-C1255E401F52}" destId="{B375C54F-72FE-42F8-8C17-E288DBA35A68}" srcOrd="0" destOrd="0" presId="urn:microsoft.com/office/officeart/2018/2/layout/IconVerticalSolidList"/>
    <dgm:cxn modelId="{0DC08AB2-D2F9-443B-8401-6A26D5EBBAA6}" type="presParOf" srcId="{A667C507-1AA1-4FD4-ACEF-C1255E401F52}" destId="{47D0098E-1848-4B39-97E2-1118599BE900}" srcOrd="1" destOrd="0" presId="urn:microsoft.com/office/officeart/2018/2/layout/IconVerticalSolidList"/>
    <dgm:cxn modelId="{BCFBFFCA-986E-49E5-8CEB-6A73A6095784}" type="presParOf" srcId="{A667C507-1AA1-4FD4-ACEF-C1255E401F52}" destId="{37ED3903-290F-4BA9-8A2F-BC90809186E6}" srcOrd="2" destOrd="0" presId="urn:microsoft.com/office/officeart/2018/2/layout/IconVerticalSolidList"/>
    <dgm:cxn modelId="{789C4438-0311-44DC-B748-7ED9A16D479F}" type="presParOf" srcId="{A667C507-1AA1-4FD4-ACEF-C1255E401F52}" destId="{8D225B8B-8F0B-47B6-A7C7-44ABF397A58E}" srcOrd="3" destOrd="0" presId="urn:microsoft.com/office/officeart/2018/2/layout/IconVerticalSolidList"/>
    <dgm:cxn modelId="{242B214A-3C00-4F0D-AE3A-8AD61DE5FDC2}" type="presParOf" srcId="{09F4702D-B817-4CAC-9D7A-6EF0A99AFF57}" destId="{045CB170-E148-418A-9B00-97482AC947FE}" srcOrd="1" destOrd="0" presId="urn:microsoft.com/office/officeart/2018/2/layout/IconVerticalSolidList"/>
    <dgm:cxn modelId="{5B8D9F03-35FD-4021-98A7-8DCB24CD118C}" type="presParOf" srcId="{09F4702D-B817-4CAC-9D7A-6EF0A99AFF57}" destId="{42C546A1-6EDE-4E96-BB43-7427A32325CD}" srcOrd="2" destOrd="0" presId="urn:microsoft.com/office/officeart/2018/2/layout/IconVerticalSolidList"/>
    <dgm:cxn modelId="{19084752-F852-42B5-A7A1-89C72DCEF30B}" type="presParOf" srcId="{42C546A1-6EDE-4E96-BB43-7427A32325CD}" destId="{FADC6D48-599E-473C-B15A-5EFA5378C59C}" srcOrd="0" destOrd="0" presId="urn:microsoft.com/office/officeart/2018/2/layout/IconVerticalSolidList"/>
    <dgm:cxn modelId="{F5C77F3F-1495-4C89-B241-3526F74E4878}" type="presParOf" srcId="{42C546A1-6EDE-4E96-BB43-7427A32325CD}" destId="{E3F51C4F-FED1-4FC5-8960-627070D7B6BD}" srcOrd="1" destOrd="0" presId="urn:microsoft.com/office/officeart/2018/2/layout/IconVerticalSolidList"/>
    <dgm:cxn modelId="{B0435F79-9831-43DB-B48E-5611478E0207}" type="presParOf" srcId="{42C546A1-6EDE-4E96-BB43-7427A32325CD}" destId="{9E6E50CA-E4FA-4DA7-8DF5-7D7E8D7AD8B5}" srcOrd="2" destOrd="0" presId="urn:microsoft.com/office/officeart/2018/2/layout/IconVerticalSolidList"/>
    <dgm:cxn modelId="{619B27B9-3ABC-4900-A9AE-6591A67CC7A5}" type="presParOf" srcId="{42C546A1-6EDE-4E96-BB43-7427A32325CD}" destId="{877CF462-36DA-479C-A75F-BE88BEC9CC95}" srcOrd="3" destOrd="0" presId="urn:microsoft.com/office/officeart/2018/2/layout/IconVerticalSolidList"/>
    <dgm:cxn modelId="{9C7E61B2-DC9D-45D8-BE54-5ED9FF3DEB02}" type="presParOf" srcId="{42C546A1-6EDE-4E96-BB43-7427A32325CD}" destId="{CC748FE7-25D2-47A9-B9CF-1C536B77644A}" srcOrd="4" destOrd="0" presId="urn:microsoft.com/office/officeart/2018/2/layout/IconVerticalSolidList"/>
    <dgm:cxn modelId="{E81463B0-98A6-4149-AD68-9DF9828BF1EF}" type="presParOf" srcId="{09F4702D-B817-4CAC-9D7A-6EF0A99AFF57}" destId="{EBFB61FA-7C14-4154-8278-97858D3F1C2D}" srcOrd="3" destOrd="0" presId="urn:microsoft.com/office/officeart/2018/2/layout/IconVerticalSolidList"/>
    <dgm:cxn modelId="{261E2BC5-452C-4CB8-AB26-001892943826}" type="presParOf" srcId="{09F4702D-B817-4CAC-9D7A-6EF0A99AFF57}" destId="{838A71A7-D774-4504-A31C-40FF8122F81D}" srcOrd="4" destOrd="0" presId="urn:microsoft.com/office/officeart/2018/2/layout/IconVerticalSolidList"/>
    <dgm:cxn modelId="{50BF2651-E8AA-4640-9462-A1DEA3033B22}" type="presParOf" srcId="{838A71A7-D774-4504-A31C-40FF8122F81D}" destId="{E3FACA35-F4EA-4537-A9AF-6CE2DB92A4BF}" srcOrd="0" destOrd="0" presId="urn:microsoft.com/office/officeart/2018/2/layout/IconVerticalSolidList"/>
    <dgm:cxn modelId="{8C34B4D1-0633-4144-B985-C9DA1B2141B0}" type="presParOf" srcId="{838A71A7-D774-4504-A31C-40FF8122F81D}" destId="{FB13EB58-7B91-49F0-838F-5AB7EFFAE45E}" srcOrd="1" destOrd="0" presId="urn:microsoft.com/office/officeart/2018/2/layout/IconVerticalSolidList"/>
    <dgm:cxn modelId="{07DFE6A1-A380-4BCB-A250-E7C431C8CB30}" type="presParOf" srcId="{838A71A7-D774-4504-A31C-40FF8122F81D}" destId="{0317105A-5EDA-4420-AE42-4A9E77FC5545}" srcOrd="2" destOrd="0" presId="urn:microsoft.com/office/officeart/2018/2/layout/IconVerticalSolidList"/>
    <dgm:cxn modelId="{9F3D928B-D299-4EEE-9DF4-2D4B5A63D288}" type="presParOf" srcId="{838A71A7-D774-4504-A31C-40FF8122F81D}" destId="{38D04229-47E5-4277-85B4-8FF339B3BEA5}" srcOrd="3" destOrd="0" presId="urn:microsoft.com/office/officeart/2018/2/layout/IconVerticalSolidList"/>
    <dgm:cxn modelId="{7F24FFF9-CB1B-4F52-A63D-4212AFFDDF42}" type="presParOf" srcId="{838A71A7-D774-4504-A31C-40FF8122F81D}" destId="{8352A2F2-D4EA-4216-BB3C-2CB0D9E5C327}" srcOrd="4" destOrd="0" presId="urn:microsoft.com/office/officeart/2018/2/layout/IconVerticalSolidList"/>
    <dgm:cxn modelId="{9D5774FF-11A9-4235-9CF1-494DEB4D9482}" type="presParOf" srcId="{09F4702D-B817-4CAC-9D7A-6EF0A99AFF57}" destId="{642F2622-6558-4A92-9B4C-736D3363BC23}" srcOrd="5" destOrd="0" presId="urn:microsoft.com/office/officeart/2018/2/layout/IconVerticalSolidList"/>
    <dgm:cxn modelId="{AA369BC7-F678-4A47-A226-53D2DACEB70C}" type="presParOf" srcId="{09F4702D-B817-4CAC-9D7A-6EF0A99AFF57}" destId="{5E234128-310B-4B7B-8C00-49913A4F6265}" srcOrd="6" destOrd="0" presId="urn:microsoft.com/office/officeart/2018/2/layout/IconVerticalSolidList"/>
    <dgm:cxn modelId="{C0920E72-64EF-4956-B4B1-93EE6B0884B0}" type="presParOf" srcId="{5E234128-310B-4B7B-8C00-49913A4F6265}" destId="{D8AF485F-B317-4DCF-9B7F-FB5E7F8B4DB9}" srcOrd="0" destOrd="0" presId="urn:microsoft.com/office/officeart/2018/2/layout/IconVerticalSolidList"/>
    <dgm:cxn modelId="{0024374D-2997-46B7-AD36-2778D6CF1F75}" type="presParOf" srcId="{5E234128-310B-4B7B-8C00-49913A4F6265}" destId="{A417018D-8648-4042-BE31-5E4182E29820}" srcOrd="1" destOrd="0" presId="urn:microsoft.com/office/officeart/2018/2/layout/IconVerticalSolidList"/>
    <dgm:cxn modelId="{D7ED6A1A-F658-4B63-A329-CE6CE7159972}" type="presParOf" srcId="{5E234128-310B-4B7B-8C00-49913A4F6265}" destId="{864721F5-E320-4109-B36C-426DB3BC5AA1}" srcOrd="2" destOrd="0" presId="urn:microsoft.com/office/officeart/2018/2/layout/IconVerticalSolidList"/>
    <dgm:cxn modelId="{DBCA6798-E84E-4C4C-BA7A-6E5E4CD0DC76}" type="presParOf" srcId="{5E234128-310B-4B7B-8C00-49913A4F6265}" destId="{D9F8CEE6-0ED1-4916-A5AC-D10721307F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87D55-5B52-43A6-8E3D-C9427EEA89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D30E3-B802-4FAD-B601-79B65C1797C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efforts of meth awareness team</a:t>
          </a:r>
        </a:p>
      </dgm:t>
    </dgm:pt>
    <dgm:pt modelId="{0FF4A82A-A0F4-4344-8549-EF9E05364890}" type="parTrans" cxnId="{4D55B365-FFAE-46CD-8B8D-63ED74974F98}">
      <dgm:prSet/>
      <dgm:spPr/>
      <dgm:t>
        <a:bodyPr/>
        <a:lstStyle/>
        <a:p>
          <a:endParaRPr lang="en-US"/>
        </a:p>
      </dgm:t>
    </dgm:pt>
    <dgm:pt modelId="{3A5933BA-CB90-4B8E-9E22-41CB8EE86613}" type="sibTrans" cxnId="{4D55B365-FFAE-46CD-8B8D-63ED74974F98}">
      <dgm:prSet/>
      <dgm:spPr/>
      <dgm:t>
        <a:bodyPr/>
        <a:lstStyle/>
        <a:p>
          <a:endParaRPr lang="en-US"/>
        </a:p>
      </dgm:t>
    </dgm:pt>
    <dgm:pt modelId="{18840D7B-5D1E-4EFF-9D6A-D12F4D1D5A4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Adopt WMAHA policies &amp; procedures</a:t>
          </a:r>
        </a:p>
      </dgm:t>
    </dgm:pt>
    <dgm:pt modelId="{1EE72430-C84E-4512-B58B-6B4A9D231449}" type="parTrans" cxnId="{45010120-888C-45A8-811A-12413111EFC2}">
      <dgm:prSet/>
      <dgm:spPr/>
      <dgm:t>
        <a:bodyPr/>
        <a:lstStyle/>
        <a:p>
          <a:endParaRPr lang="en-US"/>
        </a:p>
      </dgm:t>
    </dgm:pt>
    <dgm:pt modelId="{7E3B2D24-1D3A-4538-8F37-84EFA6AC6367}" type="sibTrans" cxnId="{45010120-888C-45A8-811A-12413111EFC2}">
      <dgm:prSet/>
      <dgm:spPr/>
      <dgm:t>
        <a:bodyPr/>
        <a:lstStyle/>
        <a:p>
          <a:endParaRPr lang="en-US"/>
        </a:p>
      </dgm:t>
    </dgm:pt>
    <dgm:pt modelId="{2071C53C-5A27-44C7-BF41-AA2B7377242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Enact WMAT resolution to mandate a representative from every tribal department participate in meth awareness team meetings</a:t>
          </a:r>
        </a:p>
      </dgm:t>
    </dgm:pt>
    <dgm:pt modelId="{7495C8DF-E661-444B-8DA9-F82A7F9E9DA9}" type="parTrans" cxnId="{C872492E-E7FB-42A7-9974-717F2AF9B866}">
      <dgm:prSet/>
      <dgm:spPr/>
      <dgm:t>
        <a:bodyPr/>
        <a:lstStyle/>
        <a:p>
          <a:endParaRPr lang="en-US"/>
        </a:p>
      </dgm:t>
    </dgm:pt>
    <dgm:pt modelId="{CD8160A3-FF3F-4286-AA3D-D78FFF4B4EE1}" type="sibTrans" cxnId="{C872492E-E7FB-42A7-9974-717F2AF9B866}">
      <dgm:prSet/>
      <dgm:spPr/>
      <dgm:t>
        <a:bodyPr/>
        <a:lstStyle/>
        <a:p>
          <a:endParaRPr lang="en-US"/>
        </a:p>
      </dgm:t>
    </dgm:pt>
    <dgm:pt modelId="{E18F8007-E36B-40D5-896C-E63BBEAEC38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Update WMAT criminal codes- tribal law, fines &amp; sentencing</a:t>
          </a:r>
        </a:p>
      </dgm:t>
    </dgm:pt>
    <dgm:pt modelId="{CC62F7CD-1EE9-477F-8D8B-618B91D5AC60}" type="parTrans" cxnId="{B644F903-DE94-4A53-A0B8-35BE985816C6}">
      <dgm:prSet/>
      <dgm:spPr/>
      <dgm:t>
        <a:bodyPr/>
        <a:lstStyle/>
        <a:p>
          <a:endParaRPr lang="en-US"/>
        </a:p>
      </dgm:t>
    </dgm:pt>
    <dgm:pt modelId="{8C94F6D6-FF21-48D2-B6FA-3C0C822DBECB}" type="sibTrans" cxnId="{B644F903-DE94-4A53-A0B8-35BE985816C6}">
      <dgm:prSet/>
      <dgm:spPr/>
      <dgm:t>
        <a:bodyPr/>
        <a:lstStyle/>
        <a:p>
          <a:endParaRPr lang="en-US"/>
        </a:p>
      </dgm:t>
    </dgm:pt>
    <dgm:pt modelId="{821AD4B7-688E-4981-B073-43591075687A}" type="pres">
      <dgm:prSet presAssocID="{C9587D55-5B52-43A6-8E3D-C9427EEA89A9}" presName="linear" presStyleCnt="0">
        <dgm:presLayoutVars>
          <dgm:animLvl val="lvl"/>
          <dgm:resizeHandles val="exact"/>
        </dgm:presLayoutVars>
      </dgm:prSet>
      <dgm:spPr/>
    </dgm:pt>
    <dgm:pt modelId="{5A01F80D-01BF-4385-A4F2-E45E0102C2F6}" type="pres">
      <dgm:prSet presAssocID="{144D30E3-B802-4FAD-B601-79B65C1797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9552E4-3966-48C6-B9CB-282D3002B372}" type="pres">
      <dgm:prSet presAssocID="{3A5933BA-CB90-4B8E-9E22-41CB8EE86613}" presName="spacer" presStyleCnt="0"/>
      <dgm:spPr/>
    </dgm:pt>
    <dgm:pt modelId="{BF5C4B30-A3D4-4CB8-A064-64CBD089374C}" type="pres">
      <dgm:prSet presAssocID="{18840D7B-5D1E-4EFF-9D6A-D12F4D1D5A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FF6A39-7911-4809-B6FA-FDEB29477A00}" type="pres">
      <dgm:prSet presAssocID="{7E3B2D24-1D3A-4538-8F37-84EFA6AC6367}" presName="spacer" presStyleCnt="0"/>
      <dgm:spPr/>
    </dgm:pt>
    <dgm:pt modelId="{67C077E8-4E77-483B-9583-64DD3B7123A2}" type="pres">
      <dgm:prSet presAssocID="{2071C53C-5A27-44C7-BF41-AA2B737724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7BAE41-2D01-41BC-AF6C-D5933A9AFF78}" type="pres">
      <dgm:prSet presAssocID="{CD8160A3-FF3F-4286-AA3D-D78FFF4B4EE1}" presName="spacer" presStyleCnt="0"/>
      <dgm:spPr/>
    </dgm:pt>
    <dgm:pt modelId="{3348F961-96A1-4764-973E-7CDFAB009398}" type="pres">
      <dgm:prSet presAssocID="{E18F8007-E36B-40D5-896C-E63BBEAEC3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44F903-DE94-4A53-A0B8-35BE985816C6}" srcId="{C9587D55-5B52-43A6-8E3D-C9427EEA89A9}" destId="{E18F8007-E36B-40D5-896C-E63BBEAEC380}" srcOrd="3" destOrd="0" parTransId="{CC62F7CD-1EE9-477F-8D8B-618B91D5AC60}" sibTransId="{8C94F6D6-FF21-48D2-B6FA-3C0C822DBECB}"/>
    <dgm:cxn modelId="{45010120-888C-45A8-811A-12413111EFC2}" srcId="{C9587D55-5B52-43A6-8E3D-C9427EEA89A9}" destId="{18840D7B-5D1E-4EFF-9D6A-D12F4D1D5A4D}" srcOrd="1" destOrd="0" parTransId="{1EE72430-C84E-4512-B58B-6B4A9D231449}" sibTransId="{7E3B2D24-1D3A-4538-8F37-84EFA6AC6367}"/>
    <dgm:cxn modelId="{C872492E-E7FB-42A7-9974-717F2AF9B866}" srcId="{C9587D55-5B52-43A6-8E3D-C9427EEA89A9}" destId="{2071C53C-5A27-44C7-BF41-AA2B73772421}" srcOrd="2" destOrd="0" parTransId="{7495C8DF-E661-444B-8DA9-F82A7F9E9DA9}" sibTransId="{CD8160A3-FF3F-4286-AA3D-D78FFF4B4EE1}"/>
    <dgm:cxn modelId="{6872E131-3036-4B10-B387-CDE89CAE87DD}" type="presOf" srcId="{E18F8007-E36B-40D5-896C-E63BBEAEC380}" destId="{3348F961-96A1-4764-973E-7CDFAB009398}" srcOrd="0" destOrd="0" presId="urn:microsoft.com/office/officeart/2005/8/layout/vList2"/>
    <dgm:cxn modelId="{4D55B365-FFAE-46CD-8B8D-63ED74974F98}" srcId="{C9587D55-5B52-43A6-8E3D-C9427EEA89A9}" destId="{144D30E3-B802-4FAD-B601-79B65C1797CB}" srcOrd="0" destOrd="0" parTransId="{0FF4A82A-A0F4-4344-8549-EF9E05364890}" sibTransId="{3A5933BA-CB90-4B8E-9E22-41CB8EE86613}"/>
    <dgm:cxn modelId="{55243975-787C-45B3-8420-61F024C07EF4}" type="presOf" srcId="{18840D7B-5D1E-4EFF-9D6A-D12F4D1D5A4D}" destId="{BF5C4B30-A3D4-4CB8-A064-64CBD089374C}" srcOrd="0" destOrd="0" presId="urn:microsoft.com/office/officeart/2005/8/layout/vList2"/>
    <dgm:cxn modelId="{826785D1-C4AC-4E5B-AB69-849DBD310FBD}" type="presOf" srcId="{2071C53C-5A27-44C7-BF41-AA2B73772421}" destId="{67C077E8-4E77-483B-9583-64DD3B7123A2}" srcOrd="0" destOrd="0" presId="urn:microsoft.com/office/officeart/2005/8/layout/vList2"/>
    <dgm:cxn modelId="{747930DF-73D2-490C-9633-7E8FBEC2A265}" type="presOf" srcId="{C9587D55-5B52-43A6-8E3D-C9427EEA89A9}" destId="{821AD4B7-688E-4981-B073-43591075687A}" srcOrd="0" destOrd="0" presId="urn:microsoft.com/office/officeart/2005/8/layout/vList2"/>
    <dgm:cxn modelId="{C36ABFFD-B65B-4F47-90BD-896701E9ACF0}" type="presOf" srcId="{144D30E3-B802-4FAD-B601-79B65C1797CB}" destId="{5A01F80D-01BF-4385-A4F2-E45E0102C2F6}" srcOrd="0" destOrd="0" presId="urn:microsoft.com/office/officeart/2005/8/layout/vList2"/>
    <dgm:cxn modelId="{C7A0265D-95D6-4637-A40F-3C4545F38107}" type="presParOf" srcId="{821AD4B7-688E-4981-B073-43591075687A}" destId="{5A01F80D-01BF-4385-A4F2-E45E0102C2F6}" srcOrd="0" destOrd="0" presId="urn:microsoft.com/office/officeart/2005/8/layout/vList2"/>
    <dgm:cxn modelId="{5A0E713E-9EBD-4F5F-A795-CA030CAC5B20}" type="presParOf" srcId="{821AD4B7-688E-4981-B073-43591075687A}" destId="{EB9552E4-3966-48C6-B9CB-282D3002B372}" srcOrd="1" destOrd="0" presId="urn:microsoft.com/office/officeart/2005/8/layout/vList2"/>
    <dgm:cxn modelId="{3A1300BB-9B4D-45B8-B8D5-ED34A2B6F0E3}" type="presParOf" srcId="{821AD4B7-688E-4981-B073-43591075687A}" destId="{BF5C4B30-A3D4-4CB8-A064-64CBD089374C}" srcOrd="2" destOrd="0" presId="urn:microsoft.com/office/officeart/2005/8/layout/vList2"/>
    <dgm:cxn modelId="{BEF6B07C-9510-4853-A1D8-1091C14C01B4}" type="presParOf" srcId="{821AD4B7-688E-4981-B073-43591075687A}" destId="{34FF6A39-7911-4809-B6FA-FDEB29477A00}" srcOrd="3" destOrd="0" presId="urn:microsoft.com/office/officeart/2005/8/layout/vList2"/>
    <dgm:cxn modelId="{8B37508C-B1E3-4208-A1EA-433D21E6A31E}" type="presParOf" srcId="{821AD4B7-688E-4981-B073-43591075687A}" destId="{67C077E8-4E77-483B-9583-64DD3B7123A2}" srcOrd="4" destOrd="0" presId="urn:microsoft.com/office/officeart/2005/8/layout/vList2"/>
    <dgm:cxn modelId="{1A5ED9CB-BEEF-4ADE-BEA5-3BCFC7B6047E}" type="presParOf" srcId="{821AD4B7-688E-4981-B073-43591075687A}" destId="{427BAE41-2D01-41BC-AF6C-D5933A9AFF78}" srcOrd="5" destOrd="0" presId="urn:microsoft.com/office/officeart/2005/8/layout/vList2"/>
    <dgm:cxn modelId="{6F69AF9F-5390-4A26-BEC6-1B6A37D7B37D}" type="presParOf" srcId="{821AD4B7-688E-4981-B073-43591075687A}" destId="{3348F961-96A1-4764-973E-7CDFAB0093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9A44-CBF4-4819-A9FB-0923145373F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68D05-1E43-4E26-B2E9-AC57EB1A9069}">
      <dsp:nvSpPr>
        <dsp:cNvPr id="0" name=""/>
        <dsp:cNvSpPr/>
      </dsp:nvSpPr>
      <dsp:spPr>
        <a:xfrm>
          <a:off x="651" y="1219199"/>
          <a:ext cx="185197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Internet search on ways to clean meth</a:t>
          </a:r>
        </a:p>
      </dsp:txBody>
      <dsp:txXfrm>
        <a:off x="80006" y="1298554"/>
        <a:ext cx="1693269" cy="1466890"/>
      </dsp:txXfrm>
    </dsp:sp>
    <dsp:sp modelId="{4F7BC466-639A-4B2F-9B5B-0AB4E5A6E3AF}">
      <dsp:nvSpPr>
        <dsp:cNvPr id="0" name=""/>
        <dsp:cNvSpPr/>
      </dsp:nvSpPr>
      <dsp:spPr>
        <a:xfrm>
          <a:off x="2122010" y="1219199"/>
          <a:ext cx="185197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Consulted with vendors</a:t>
          </a:r>
        </a:p>
      </dsp:txBody>
      <dsp:txXfrm>
        <a:off x="2201365" y="1298554"/>
        <a:ext cx="1693269" cy="1466890"/>
      </dsp:txXfrm>
    </dsp:sp>
    <dsp:sp modelId="{8AE03096-7F09-4A4A-AC13-66371111C81D}">
      <dsp:nvSpPr>
        <dsp:cNvPr id="0" name=""/>
        <dsp:cNvSpPr/>
      </dsp:nvSpPr>
      <dsp:spPr>
        <a:xfrm>
          <a:off x="4243368" y="1219199"/>
          <a:ext cx="185197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Determined need for certified cleaners and maintenance crew</a:t>
          </a:r>
        </a:p>
      </dsp:txBody>
      <dsp:txXfrm>
        <a:off x="4322723" y="1298554"/>
        <a:ext cx="1693269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5C54F-72FE-42F8-8C17-E288DBA35A68}">
      <dsp:nvSpPr>
        <dsp:cNvPr id="0" name=""/>
        <dsp:cNvSpPr/>
      </dsp:nvSpPr>
      <dsp:spPr>
        <a:xfrm>
          <a:off x="0" y="1912"/>
          <a:ext cx="5012532" cy="969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0098E-1848-4B39-97E2-1118599BE900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5B8B-8F0B-47B6-A7C7-44ABF397A58E}">
      <dsp:nvSpPr>
        <dsp:cNvPr id="0" name=""/>
        <dsp:cNvSpPr/>
      </dsp:nvSpPr>
      <dsp:spPr>
        <a:xfrm>
          <a:off x="1119280" y="1912"/>
          <a:ext cx="3893251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Engaging community in efforts to decrease drug use</a:t>
          </a:r>
        </a:p>
      </dsp:txBody>
      <dsp:txXfrm>
        <a:off x="1119280" y="1912"/>
        <a:ext cx="3893251" cy="969073"/>
      </dsp:txXfrm>
    </dsp:sp>
    <dsp:sp modelId="{FADC6D48-599E-473C-B15A-5EFA5378C59C}">
      <dsp:nvSpPr>
        <dsp:cNvPr id="0" name=""/>
        <dsp:cNvSpPr/>
      </dsp:nvSpPr>
      <dsp:spPr>
        <a:xfrm>
          <a:off x="0" y="1213254"/>
          <a:ext cx="5012532" cy="969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51C4F-FED1-4FC5-8960-627070D7B6BD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CF462-36DA-479C-A75F-BE88BEC9CC95}">
      <dsp:nvSpPr>
        <dsp:cNvPr id="0" name=""/>
        <dsp:cNvSpPr/>
      </dsp:nvSpPr>
      <dsp:spPr>
        <a:xfrm>
          <a:off x="1119280" y="1213254"/>
          <a:ext cx="2255639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Need for new policies &amp; procedures</a:t>
          </a:r>
        </a:p>
      </dsp:txBody>
      <dsp:txXfrm>
        <a:off x="1119280" y="1213254"/>
        <a:ext cx="2255639" cy="969073"/>
      </dsp:txXfrm>
    </dsp:sp>
    <dsp:sp modelId="{CC748FE7-25D2-47A9-B9CF-1C536B77644A}">
      <dsp:nvSpPr>
        <dsp:cNvPr id="0" name=""/>
        <dsp:cNvSpPr/>
      </dsp:nvSpPr>
      <dsp:spPr>
        <a:xfrm>
          <a:off x="3374919" y="1213254"/>
          <a:ext cx="1637612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Housing conditions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Court systems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CPS</a:t>
          </a:r>
        </a:p>
      </dsp:txBody>
      <dsp:txXfrm>
        <a:off x="3374919" y="1213254"/>
        <a:ext cx="1637612" cy="969073"/>
      </dsp:txXfrm>
    </dsp:sp>
    <dsp:sp modelId="{E3FACA35-F4EA-4537-A9AF-6CE2DB92A4BF}">
      <dsp:nvSpPr>
        <dsp:cNvPr id="0" name=""/>
        <dsp:cNvSpPr/>
      </dsp:nvSpPr>
      <dsp:spPr>
        <a:xfrm>
          <a:off x="0" y="2424596"/>
          <a:ext cx="5012532" cy="9690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3EB58-7B91-49F0-838F-5AB7EFFAE45E}">
      <dsp:nvSpPr>
        <dsp:cNvPr id="0" name=""/>
        <dsp:cNvSpPr/>
      </dsp:nvSpPr>
      <dsp:spPr>
        <a:xfrm>
          <a:off x="293144" y="2642638"/>
          <a:ext cx="532990" cy="532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04229-47E5-4277-85B4-8FF339B3BEA5}">
      <dsp:nvSpPr>
        <dsp:cNvPr id="0" name=""/>
        <dsp:cNvSpPr/>
      </dsp:nvSpPr>
      <dsp:spPr>
        <a:xfrm>
          <a:off x="1119280" y="2424596"/>
          <a:ext cx="2255639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Adequate funding</a:t>
          </a:r>
        </a:p>
      </dsp:txBody>
      <dsp:txXfrm>
        <a:off x="1119280" y="2424596"/>
        <a:ext cx="2255639" cy="969073"/>
      </dsp:txXfrm>
    </dsp:sp>
    <dsp:sp modelId="{8352A2F2-D4EA-4216-BB3C-2CB0D9E5C327}">
      <dsp:nvSpPr>
        <dsp:cNvPr id="0" name=""/>
        <dsp:cNvSpPr/>
      </dsp:nvSpPr>
      <dsp:spPr>
        <a:xfrm>
          <a:off x="3374919" y="2424596"/>
          <a:ext cx="1637612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Remediation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>
              <a:solidFill>
                <a:schemeClr val="tx1"/>
              </a:solidFill>
            </a:rPr>
            <a:t>Outreach and education </a:t>
          </a:r>
        </a:p>
      </dsp:txBody>
      <dsp:txXfrm>
        <a:off x="3374919" y="2424596"/>
        <a:ext cx="1637612" cy="969073"/>
      </dsp:txXfrm>
    </dsp:sp>
    <dsp:sp modelId="{D8AF485F-B317-4DCF-9B7F-FB5E7F8B4DB9}">
      <dsp:nvSpPr>
        <dsp:cNvPr id="0" name=""/>
        <dsp:cNvSpPr/>
      </dsp:nvSpPr>
      <dsp:spPr>
        <a:xfrm>
          <a:off x="0" y="3635939"/>
          <a:ext cx="5012532" cy="969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7018D-8648-4042-BE31-5E4182E29820}">
      <dsp:nvSpPr>
        <dsp:cNvPr id="0" name=""/>
        <dsp:cNvSpPr/>
      </dsp:nvSpPr>
      <dsp:spPr>
        <a:xfrm>
          <a:off x="293144" y="3853980"/>
          <a:ext cx="532990" cy="532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8CEE6-0ED1-4916-A5AC-D10721307F5B}">
      <dsp:nvSpPr>
        <dsp:cNvPr id="0" name=""/>
        <dsp:cNvSpPr/>
      </dsp:nvSpPr>
      <dsp:spPr>
        <a:xfrm>
          <a:off x="1119280" y="3635939"/>
          <a:ext cx="3893251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Political intervention</a:t>
          </a:r>
        </a:p>
      </dsp:txBody>
      <dsp:txXfrm>
        <a:off x="1119280" y="3635939"/>
        <a:ext cx="3893251" cy="969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1F80D-01BF-4385-A4F2-E45E0102C2F6}">
      <dsp:nvSpPr>
        <dsp:cNvPr id="0" name=""/>
        <dsp:cNvSpPr/>
      </dsp:nvSpPr>
      <dsp:spPr>
        <a:xfrm>
          <a:off x="0" y="58840"/>
          <a:ext cx="6096000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efforts of meth awareness team</a:t>
          </a:r>
        </a:p>
      </dsp:txBody>
      <dsp:txXfrm>
        <a:off x="46263" y="105103"/>
        <a:ext cx="6003474" cy="855173"/>
      </dsp:txXfrm>
    </dsp:sp>
    <dsp:sp modelId="{BF5C4B30-A3D4-4CB8-A064-64CBD089374C}">
      <dsp:nvSpPr>
        <dsp:cNvPr id="0" name=""/>
        <dsp:cNvSpPr/>
      </dsp:nvSpPr>
      <dsp:spPr>
        <a:xfrm>
          <a:off x="0" y="1058380"/>
          <a:ext cx="6096000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Adopt WMAHA policies &amp; procedures</a:t>
          </a:r>
        </a:p>
      </dsp:txBody>
      <dsp:txXfrm>
        <a:off x="46263" y="1104643"/>
        <a:ext cx="6003474" cy="855173"/>
      </dsp:txXfrm>
    </dsp:sp>
    <dsp:sp modelId="{67C077E8-4E77-483B-9583-64DD3B7123A2}">
      <dsp:nvSpPr>
        <dsp:cNvPr id="0" name=""/>
        <dsp:cNvSpPr/>
      </dsp:nvSpPr>
      <dsp:spPr>
        <a:xfrm>
          <a:off x="0" y="2057920"/>
          <a:ext cx="6096000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Enact WMAT resolution to mandate a representative from every tribal department participate in meth awareness team meetings</a:t>
          </a:r>
        </a:p>
      </dsp:txBody>
      <dsp:txXfrm>
        <a:off x="46263" y="2104183"/>
        <a:ext cx="6003474" cy="855173"/>
      </dsp:txXfrm>
    </dsp:sp>
    <dsp:sp modelId="{3348F961-96A1-4764-973E-7CDFAB009398}">
      <dsp:nvSpPr>
        <dsp:cNvPr id="0" name=""/>
        <dsp:cNvSpPr/>
      </dsp:nvSpPr>
      <dsp:spPr>
        <a:xfrm>
          <a:off x="0" y="3057460"/>
          <a:ext cx="6096000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Update WMAT criminal codes- tribal law, fines &amp; sentencing</a:t>
          </a:r>
        </a:p>
      </dsp:txBody>
      <dsp:txXfrm>
        <a:off x="46263" y="3103723"/>
        <a:ext cx="6003474" cy="85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5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26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6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4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4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0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2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6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0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5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9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65D29A-8667-4203-BEC8-F02FE4FE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5F4B6FBE-E2AC-405A-890A-CEE1801B3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493" y="957486"/>
            <a:ext cx="318909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E15D9-86A4-47EC-A5F1-43332D45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49" y="2486239"/>
            <a:ext cx="2502177" cy="1882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B13F2-3229-4182-B798-C4417D2E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" y="0"/>
            <a:ext cx="9143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20CC4-D71A-47C2-AC15-80162BAE2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05" y="957486"/>
            <a:ext cx="4210952" cy="3131913"/>
          </a:xfrm>
        </p:spPr>
        <p:txBody>
          <a:bodyPr>
            <a:normAutofit/>
          </a:bodyPr>
          <a:lstStyle/>
          <a:p>
            <a:r>
              <a:rPr lang="en-US" sz="4400" b="1"/>
              <a:t>White Mountain Apache Housing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FFAA5-01F1-4C06-B34C-4834B2687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06" y="4165600"/>
            <a:ext cx="4210951" cy="1715043"/>
          </a:xfrm>
        </p:spPr>
        <p:txBody>
          <a:bodyPr>
            <a:normAutofit lnSpcReduction="10000"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Jeremiah </a:t>
            </a:r>
            <a:r>
              <a:rPr lang="en-US" b="1" cap="none" dirty="0" err="1">
                <a:solidFill>
                  <a:schemeClr val="tx1"/>
                </a:solidFill>
              </a:rPr>
              <a:t>Kessay</a:t>
            </a:r>
            <a:r>
              <a:rPr lang="en-US" b="1" cap="none" dirty="0">
                <a:solidFill>
                  <a:schemeClr val="tx1"/>
                </a:solidFill>
              </a:rPr>
              <a:t> </a:t>
            </a:r>
          </a:p>
          <a:p>
            <a:r>
              <a:rPr lang="en-US" cap="none" dirty="0">
                <a:solidFill>
                  <a:schemeClr val="tx1"/>
                </a:solidFill>
              </a:rPr>
              <a:t>Maintenance Supervisor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&amp; Meth Awareness Team Coordinator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0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2866-2041-4541-8FEB-A694955B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478673"/>
            <a:ext cx="7763814" cy="5928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NAIhc</a:t>
            </a:r>
            <a:r>
              <a:rPr lang="en-US" b="1" dirty="0"/>
              <a:t> resolution 18-02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60D94-08A6-49EF-8D05-6D0B7A31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218544"/>
            <a:ext cx="7763814" cy="4039849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separate </a:t>
            </a:r>
            <a:r>
              <a:rPr lang="en-US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funding</a:t>
            </a: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to be offset by existing Indian housing funding, at a minimum of $200 million per year, to tribes and TDHEs to address the cost of identification, assessment, remediation, and prevention of environmental and drug risks in our housing units and communities;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Environmental and Drug Task Force in Indian Country </a:t>
            </a: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comprised of TDHEs and other relevant stakeholders and federal agencies;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 a </a:t>
            </a:r>
            <a:r>
              <a:rPr lang="en-US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Environmental and Drug Summit for Indian Country </a:t>
            </a: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FY 2019; and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methamphetamine awareness and prevention efforts along with the federal government’s response to </a:t>
            </a:r>
            <a:r>
              <a:rPr lang="en-US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 crisis </a:t>
            </a: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Rural America.</a:t>
            </a:r>
          </a:p>
        </p:txBody>
      </p:sp>
    </p:spTree>
    <p:extLst>
      <p:ext uri="{BB962C8B-B14F-4D97-AF65-F5344CB8AC3E}">
        <p14:creationId xmlns:p14="http://schemas.microsoft.com/office/powerpoint/2010/main" val="8431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9370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FAE3E69-3CFC-4C5E-B56C-C1D17CECAB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/>
          <a:srcRect l="25082" r="33817" b="-1"/>
          <a:stretch/>
        </p:blipFill>
        <p:spPr>
          <a:xfrm>
            <a:off x="20" y="10"/>
            <a:ext cx="5609348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6C8044-3514-4E81-8575-5A5858B7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306" y="640831"/>
            <a:ext cx="2514096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Our invitation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C2FC-7906-4B66-9B71-85A8CF62F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7306" y="2367092"/>
            <a:ext cx="2514096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SWTHA </a:t>
            </a:r>
          </a:p>
          <a:p>
            <a:pPr marL="0" indent="0" algn="ctr">
              <a:buNone/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Meth Remediation Roundtable</a:t>
            </a:r>
          </a:p>
          <a:p>
            <a:pPr marL="0" indent="0" algn="ctr">
              <a:buNone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August 2019</a:t>
            </a:r>
          </a:p>
          <a:p>
            <a:pPr marL="0" indent="0" algn="ctr">
              <a:buNone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Hon-Dah Casino</a:t>
            </a:r>
          </a:p>
          <a:p>
            <a:pPr marL="0" indent="0" algn="ctr">
              <a:buNone/>
            </a:pPr>
            <a:r>
              <a:rPr lang="en-US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To share information and strategize as a region </a:t>
            </a:r>
          </a:p>
        </p:txBody>
      </p:sp>
    </p:spTree>
    <p:extLst>
      <p:ext uri="{BB962C8B-B14F-4D97-AF65-F5344CB8AC3E}">
        <p14:creationId xmlns:p14="http://schemas.microsoft.com/office/powerpoint/2010/main" val="106414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D9F491-D616-49D3-8312-714A9BC6E6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82600" y="1384299"/>
            <a:ext cx="8178799" cy="40894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030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0CC4-D71A-47C2-AC15-80162BAE2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259" y="1116446"/>
            <a:ext cx="6517482" cy="165978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FFAA5-01F1-4C06-B34C-4834B2687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3148257"/>
            <a:ext cx="6517482" cy="248332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Fort apache Indian Reservation</a:t>
            </a:r>
          </a:p>
          <a:p>
            <a:r>
              <a:rPr lang="en-US" dirty="0">
                <a:solidFill>
                  <a:schemeClr val="tx1"/>
                </a:solidFill>
              </a:rPr>
              <a:t>Northeastern central Arizona</a:t>
            </a:r>
          </a:p>
          <a:p>
            <a:r>
              <a:rPr lang="en-US" dirty="0">
                <a:solidFill>
                  <a:schemeClr val="tx1"/>
                </a:solidFill>
              </a:rPr>
              <a:t>1.6 million acres  |  18,000+ tribal members </a:t>
            </a:r>
          </a:p>
          <a:p>
            <a:r>
              <a:rPr lang="en-US" dirty="0" err="1">
                <a:solidFill>
                  <a:schemeClr val="tx1"/>
                </a:solidFill>
              </a:rPr>
              <a:t>Wmaha</a:t>
            </a:r>
            <a:r>
              <a:rPr lang="en-US" dirty="0">
                <a:solidFill>
                  <a:schemeClr val="tx1"/>
                </a:solidFill>
              </a:rPr>
              <a:t> is TDHE and manages 1,188 units</a:t>
            </a:r>
          </a:p>
          <a:p>
            <a:r>
              <a:rPr lang="en-US" i="1" dirty="0">
                <a:solidFill>
                  <a:schemeClr val="tx1"/>
                </a:solidFill>
              </a:rPr>
              <a:t>tax credit, low rent, &amp; apache dawn (</a:t>
            </a:r>
            <a:r>
              <a:rPr lang="en-US" sz="1500" i="1" dirty="0">
                <a:solidFill>
                  <a:schemeClr val="tx1"/>
                </a:solidFill>
              </a:rPr>
              <a:t>home owners</a:t>
            </a:r>
            <a:r>
              <a:rPr lang="en-US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5475394-0B2B-4F7E-8698-CD12CBF0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7" y="69984"/>
            <a:ext cx="2971806" cy="29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4F0F-E2CF-47A9-A551-DF1473F0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063418"/>
            <a:ext cx="7763814" cy="1115099"/>
          </a:xfrm>
        </p:spPr>
        <p:txBody>
          <a:bodyPr>
            <a:normAutofit/>
          </a:bodyPr>
          <a:lstStyle/>
          <a:p>
            <a:r>
              <a:rPr lang="en-US" b="1" dirty="0"/>
              <a:t>Our meth remediation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E1E7D-BB78-442A-867D-CE3C5F60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405019"/>
            <a:ext cx="7763814" cy="3315748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Began testing units in 2015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14 units tested positive for meth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Created reservation-wide Meth Awareness Team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Started reaching out to other housing authorities to see what they’re doing and if they have a problem with meth in their units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4F0F-E2CF-47A9-A551-DF1473F0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063418"/>
            <a:ext cx="7763814" cy="1115099"/>
          </a:xfrm>
        </p:spPr>
        <p:txBody>
          <a:bodyPr>
            <a:normAutofit/>
          </a:bodyPr>
          <a:lstStyle/>
          <a:p>
            <a:r>
              <a:rPr lang="en-US" b="1" dirty="0"/>
              <a:t>meth remediation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E1E7D-BB78-442A-867D-CE3C5F60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405019"/>
            <a:ext cx="7763814" cy="331574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FDEBC3-14C8-435A-918B-4E0A2DEA1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294985"/>
              </p:ext>
            </p:extLst>
          </p:nvPr>
        </p:nvGraphicFramePr>
        <p:xfrm>
          <a:off x="1583961" y="21785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E3991BA-07BC-4DAA-BDF3-A7B955786EE4}"/>
              </a:ext>
            </a:extLst>
          </p:cNvPr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4E0B-8AF6-443A-9F8A-AAFA9567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478673"/>
            <a:ext cx="7763814" cy="1026137"/>
          </a:xfrm>
        </p:spPr>
        <p:txBody>
          <a:bodyPr>
            <a:normAutofit/>
          </a:bodyPr>
          <a:lstStyle/>
          <a:p>
            <a:r>
              <a:rPr lang="en-US" b="1" dirty="0"/>
              <a:t>Our Process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CFAF8-3A34-4A65-B508-74E72C6E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504810"/>
            <a:ext cx="7763814" cy="3253708"/>
          </a:xfrm>
        </p:spPr>
        <p:txBody>
          <a:bodyPr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Have the unit tested by security.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If positive by security, have the unit professionally tested.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Have contractor clean the unit and retest.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Wait for test results.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Have the unit professionally cleaned again if still positive.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When test results come back with safe levels, then maintenance will start the clean up procedures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98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5977-3BA0-4920-A6A3-A6E18CEA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478673"/>
            <a:ext cx="7763814" cy="4985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Meth cleaning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4F984-A245-4232-976F-40C058105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1977181"/>
            <a:ext cx="7763814" cy="4086340"/>
          </a:xfrm>
        </p:spPr>
        <p:txBody>
          <a:bodyPr>
            <a:normAutofit fontScale="70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cleaning process is supervised by a certified supervisor, the first thing that is cleaned in a whole unit is the HVAC, then the ceiling and walls then floor.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cleaning of the HVAC is done with a heap vac and duct cleaning machine.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ceiling and walls are cleaned with a pressure washer set between low and medium. The pressure washer is used to spray on the cleaning agent and for rinsing.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ceiling walls and floor are scrub, rinse and the water is vacuum up into a storage tank.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unit is washed a total of three times and could take up to 4 hours for one unit.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1AFB-C84F-473D-9E5F-F9B3F2F1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020836"/>
            <a:ext cx="7763814" cy="484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consider a safe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50D4-5AB3-469A-86ED-25E551E41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1637427"/>
            <a:ext cx="7763814" cy="3982673"/>
          </a:xfrm>
        </p:spPr>
        <p:txBody>
          <a:bodyPr>
            <a:norm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Most state’s adopted a level that is considered safe. These levels range is the area of: 1.05, 1.0, 0.5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Arizona has one of the highest levels in the nation at 1.5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White mountain apache housing authority adopted a level of 0.033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Wmaha has seen levels as high as 48.0, 62.0, 93.0, 110.0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4C012E-F9C3-4724-80BC-C33EBF6D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6" y="1314450"/>
            <a:ext cx="2750695" cy="3680244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Our challenges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75EC6D21-5CEA-44CD-9EE6-403FBA05AEA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816879"/>
              </p:ext>
            </p:extLst>
          </p:nvPr>
        </p:nvGraphicFramePr>
        <p:xfrm>
          <a:off x="3445668" y="889000"/>
          <a:ext cx="5012532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150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D6FF-44BE-4DEE-8CD0-6908B0CC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1478673"/>
            <a:ext cx="7763814" cy="5110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proposed Solutions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AD85A-F3DD-4F5F-95EC-E51B50C18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2851733"/>
            <a:ext cx="7763814" cy="2944535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DD9A6D-5EFA-4991-B30B-B59190A3A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077618"/>
              </p:ext>
            </p:extLst>
          </p:nvPr>
        </p:nvGraphicFramePr>
        <p:xfrm>
          <a:off x="1519238" y="21540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8423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White Mountain Apache Housing Authority</vt:lpstr>
      <vt:lpstr>PowerPoint Presentation</vt:lpstr>
      <vt:lpstr>Our meth remediation History</vt:lpstr>
      <vt:lpstr>meth remediation research</vt:lpstr>
      <vt:lpstr>Our Process today</vt:lpstr>
      <vt:lpstr>Meth cleaning process</vt:lpstr>
      <vt:lpstr>What is consider a safe level?</vt:lpstr>
      <vt:lpstr>Our challenges</vt:lpstr>
      <vt:lpstr>Our proposed Solutions </vt:lpstr>
      <vt:lpstr>NAIhc resolution 18-02</vt:lpstr>
      <vt:lpstr>Our invitation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Mountain Apache Housing Authority</dc:title>
  <dc:creator>Joanna Donohoe</dc:creator>
  <cp:lastModifiedBy>Linda Russ-Niezgodzki</cp:lastModifiedBy>
  <cp:revision>2</cp:revision>
  <dcterms:created xsi:type="dcterms:W3CDTF">2019-05-03T00:00:28Z</dcterms:created>
  <dcterms:modified xsi:type="dcterms:W3CDTF">2019-05-06T18:13:41Z</dcterms:modified>
</cp:coreProperties>
</file>